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Lst>
  <p:sldSz cy="5143500" cx="9144000"/>
  <p:notesSz cx="6858000" cy="9144000"/>
  <p:embeddedFontLst>
    <p:embeddedFont>
      <p:font typeface="Raleway"/>
      <p:regular r:id="rId20"/>
      <p:bold r:id="rId21"/>
      <p:italic r:id="rId22"/>
      <p:boldItalic r:id="rId23"/>
    </p:embeddedFont>
    <p:embeddedFont>
      <p:font typeface="Nunito"/>
      <p:regular r:id="rId24"/>
      <p:bold r:id="rId25"/>
      <p:italic r:id="rId26"/>
      <p:boldItalic r:id="rId27"/>
    </p:embeddedFont>
    <p:embeddedFont>
      <p:font typeface="Lato"/>
      <p:regular r:id="rId28"/>
      <p:bold r:id="rId29"/>
      <p:italic r:id="rId30"/>
      <p:boldItalic r:id="rId3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http://customooxmlschemas.google.com/">
      <go:slidesCustomData xmlns:go="http://customooxmlschemas.google.com/" r:id="rId32" roundtripDataSignature="AMtx7miQhSqvFj49jcTRt1dzWiH7fnd36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aleway-regular.fntdata"/><Relationship Id="rId22" Type="http://schemas.openxmlformats.org/officeDocument/2006/relationships/font" Target="fonts/Raleway-italic.fntdata"/><Relationship Id="rId21" Type="http://schemas.openxmlformats.org/officeDocument/2006/relationships/font" Target="fonts/Raleway-bold.fntdata"/><Relationship Id="rId24" Type="http://schemas.openxmlformats.org/officeDocument/2006/relationships/font" Target="fonts/Nunito-regular.fntdata"/><Relationship Id="rId23" Type="http://schemas.openxmlformats.org/officeDocument/2006/relationships/font" Target="fonts/Raleway-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Nunito-italic.fntdata"/><Relationship Id="rId25" Type="http://schemas.openxmlformats.org/officeDocument/2006/relationships/font" Target="fonts/Nunito-bold.fntdata"/><Relationship Id="rId28" Type="http://schemas.openxmlformats.org/officeDocument/2006/relationships/font" Target="fonts/Lato-regular.fntdata"/><Relationship Id="rId27" Type="http://schemas.openxmlformats.org/officeDocument/2006/relationships/font" Target="fonts/Nunito-bold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Lato-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Lato-boldItalic.fntdata"/><Relationship Id="rId30" Type="http://schemas.openxmlformats.org/officeDocument/2006/relationships/font" Target="fonts/Lato-italic.fntdata"/><Relationship Id="rId11" Type="http://schemas.openxmlformats.org/officeDocument/2006/relationships/slide" Target="slides/slide6.xml"/><Relationship Id="rId10" Type="http://schemas.openxmlformats.org/officeDocument/2006/relationships/slide" Target="slides/slide5.xml"/><Relationship Id="rId32" Type="http://customschemas.google.com/relationships/presentationmetadata" Target="meta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1pPr>
            <a:lvl2pPr indent="-317500" lvl="1" marL="9144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6pPr>
            <a:lvl7pPr indent="-317500" lvl="6" marL="32004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7pPr>
            <a:lvl8pPr indent="-317500" lvl="7" marL="36576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8pPr>
            <a:lvl9pPr indent="-317500" lvl="8" marL="41148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6" name="Google Shape;126;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0" name="Google Shape;210;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Validation olarak </a:t>
            </a:r>
            <a:r>
              <a:rPr lang="en"/>
              <a:t>20</a:t>
            </a:r>
            <a:r>
              <a:rPr lang="en"/>
              <a:t>%</a:t>
            </a:r>
            <a:r>
              <a:rPr lang="en"/>
              <a:t> </a:t>
            </a:r>
            <a:r>
              <a:rPr lang="en"/>
              <a:t>ayrıldı. Test sete yakın veri sayısı.</a:t>
            </a:r>
            <a:endParaRPr/>
          </a:p>
          <a:p>
            <a:pPr indent="0" lvl="0" marL="0" rtl="0" algn="l">
              <a:lnSpc>
                <a:spcPct val="100000"/>
              </a:lnSpc>
              <a:spcBef>
                <a:spcPts val="0"/>
              </a:spcBef>
              <a:spcAft>
                <a:spcPts val="0"/>
              </a:spcAft>
              <a:buSzPts val="1400"/>
              <a:buNone/>
            </a:pPr>
            <a:r>
              <a:rPr lang="en"/>
              <a:t>Logistic regression, naive bayes, SVC, Decision tree, Random forest, Deep learning (NN), </a:t>
            </a:r>
            <a:endParaRPr/>
          </a:p>
          <a:p>
            <a:pPr indent="0" lvl="0" marL="0" rtl="0" algn="l">
              <a:lnSpc>
                <a:spcPct val="100000"/>
              </a:lnSpc>
              <a:spcBef>
                <a:spcPts val="0"/>
              </a:spcBef>
              <a:spcAft>
                <a:spcPts val="0"/>
              </a:spcAft>
              <a:buSzPts val="1400"/>
              <a:buNone/>
            </a:pPr>
            <a:r>
              <a:rPr lang="en"/>
              <a:t>Boosting --&gt;  Catboost, LightGBM, GBM,  XGBoost.</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c4e7097552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c4e7097552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p1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7" name="Google Shape;227;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1000"/>
              </a:spcBef>
              <a:spcAft>
                <a:spcPts val="0"/>
              </a:spcAft>
              <a:buSzPts val="1400"/>
              <a:buNone/>
            </a:pPr>
            <a:r>
              <a:rPr lang="en"/>
              <a:t>Validaton datasının test sonuçları.</a:t>
            </a:r>
            <a:endParaRPr/>
          </a:p>
          <a:p>
            <a:pPr indent="0" lvl="0" marL="0" rtl="0" algn="l">
              <a:lnSpc>
                <a:spcPct val="100000"/>
              </a:lnSpc>
              <a:spcBef>
                <a:spcPts val="1000"/>
              </a:spcBef>
              <a:spcAft>
                <a:spcPts val="0"/>
              </a:spcAft>
              <a:buSzPts val="1400"/>
              <a:buNone/>
            </a:pPr>
            <a:r>
              <a:rPr lang="en"/>
              <a:t>1’i tahmin etmeye eğilimli.bunun sebebi de 0’ın özniteliklerinin yeterince temsil edilebilir değil.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c316f6ad3d_1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6" name="Google Shape;236;gc316f6ad3d_1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1000"/>
              </a:spcBef>
              <a:spcAft>
                <a:spcPts val="0"/>
              </a:spcAft>
              <a:buSzPts val="14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c581c6dde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3" name="Google Shape;243;gc581c6dde4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t>Userid ve jobid atıldı.</a:t>
            </a:r>
            <a:endParaRPr/>
          </a:p>
          <a:p>
            <a:pPr indent="0" lvl="0" marL="0" rtl="0" algn="l">
              <a:lnSpc>
                <a:spcPct val="100000"/>
              </a:lnSpc>
              <a:spcBef>
                <a:spcPts val="1000"/>
              </a:spcBef>
              <a:spcAft>
                <a:spcPts val="0"/>
              </a:spcAft>
              <a:buClr>
                <a:schemeClr val="dk1"/>
              </a:buClr>
              <a:buSzPts val="1100"/>
              <a:buFont typeface="Arial"/>
              <a:buNone/>
            </a:pPr>
            <a:r>
              <a:rPr lang="en"/>
              <a:t>Servis idsi 2 olan veri azdı.</a:t>
            </a:r>
            <a:endParaRPr/>
          </a:p>
          <a:p>
            <a:pPr indent="0" lvl="0" marL="0" rtl="0" algn="l">
              <a:lnSpc>
                <a:spcPct val="100000"/>
              </a:lnSpc>
              <a:spcBef>
                <a:spcPts val="1000"/>
              </a:spcBef>
              <a:spcAft>
                <a:spcPts val="0"/>
              </a:spcAft>
              <a:buClr>
                <a:schemeClr val="dk1"/>
              </a:buClr>
              <a:buSzPts val="1100"/>
              <a:buFont typeface="Arial"/>
              <a:buNone/>
            </a:pPr>
            <a:r>
              <a:rPr lang="en"/>
              <a:t>Tarihler arasındaki farkalrdan yeni sütunlar eklendi.</a:t>
            </a:r>
            <a:endParaRPr/>
          </a:p>
          <a:p>
            <a:pPr indent="0" lvl="0" marL="0" rtl="0" algn="l">
              <a:lnSpc>
                <a:spcPct val="100000"/>
              </a:lnSpc>
              <a:spcBef>
                <a:spcPts val="1000"/>
              </a:spcBef>
              <a:spcAft>
                <a:spcPts val="1000"/>
              </a:spcAft>
              <a:buClr>
                <a:schemeClr val="dk1"/>
              </a:buClr>
              <a:buSzPts val="1100"/>
              <a:buFont typeface="Arial"/>
              <a:buNone/>
            </a:pPr>
            <a:r>
              <a:rPr lang="en"/>
              <a:t>PCA çalışmasından vazgeçildi.</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2" name="Google Shape;132;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b="1">
              <a:solidFill>
                <a:srgbClr val="222222"/>
              </a:solidFill>
              <a:highlight>
                <a:srgbClr val="FFFFFF"/>
              </a:highlight>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3" name="Google Shape;143;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Problem:</a:t>
            </a:r>
            <a:endParaRPr/>
          </a:p>
          <a:p>
            <a:pPr indent="457200" lvl="0" marL="0" rtl="0" algn="just">
              <a:lnSpc>
                <a:spcPct val="115000"/>
              </a:lnSpc>
              <a:spcBef>
                <a:spcPts val="0"/>
              </a:spcBef>
              <a:spcAft>
                <a:spcPts val="0"/>
              </a:spcAft>
              <a:buSzPts val="1400"/>
              <a:buNone/>
            </a:pPr>
            <a:r>
              <a:rPr lang="en" sz="1400">
                <a:solidFill>
                  <a:schemeClr val="dk1"/>
                </a:solidFill>
                <a:latin typeface="Lato"/>
                <a:ea typeface="Lato"/>
                <a:cs typeface="Lato"/>
                <a:sym typeface="Lato"/>
              </a:rPr>
              <a:t>Armut Teknoloji platformu tarafından kullanıcılara sağlanan hizmet servislerinin, kullanıcıdan alınan bazı girdiler sonucunda, oluşturulan bir model tahminlemesi ile hizmetin alınıp alınamayacağının erken adımlarda tespit edilmesi.</a:t>
            </a:r>
            <a:endParaRPr sz="1400">
              <a:solidFill>
                <a:schemeClr val="dk1"/>
              </a:solidFill>
              <a:latin typeface="Lato"/>
              <a:ea typeface="Lato"/>
              <a:cs typeface="Lato"/>
              <a:sym typeface="Lato"/>
            </a:endParaRPr>
          </a:p>
          <a:p>
            <a:pPr indent="457200" lvl="0" marL="0" rtl="0" algn="just">
              <a:lnSpc>
                <a:spcPct val="115000"/>
              </a:lnSpc>
              <a:spcBef>
                <a:spcPts val="1600"/>
              </a:spcBef>
              <a:spcAft>
                <a:spcPts val="0"/>
              </a:spcAft>
              <a:buSzPts val="1400"/>
              <a:buNone/>
            </a:pPr>
            <a:r>
              <a:t/>
            </a:r>
            <a:endParaRPr sz="1400">
              <a:solidFill>
                <a:schemeClr val="dk1"/>
              </a:solidFill>
              <a:latin typeface="Lato"/>
              <a:ea typeface="Lato"/>
              <a:cs typeface="Lato"/>
              <a:sym typeface="Lato"/>
            </a:endParaRPr>
          </a:p>
          <a:p>
            <a:pPr indent="457200" lvl="0" marL="0" rtl="0" algn="just">
              <a:lnSpc>
                <a:spcPct val="115000"/>
              </a:lnSpc>
              <a:spcBef>
                <a:spcPts val="1600"/>
              </a:spcBef>
              <a:spcAft>
                <a:spcPts val="0"/>
              </a:spcAft>
              <a:buClr>
                <a:schemeClr val="dk1"/>
              </a:buClr>
              <a:buSzPts val="1400"/>
              <a:buFont typeface="Arial"/>
              <a:buNone/>
            </a:pPr>
            <a:r>
              <a:t/>
            </a:r>
            <a:endParaRPr sz="1400">
              <a:solidFill>
                <a:schemeClr val="dk1"/>
              </a:solidFill>
              <a:latin typeface="Lato"/>
              <a:ea typeface="Lato"/>
              <a:cs typeface="Lato"/>
              <a:sym typeface="Lato"/>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c4e7097552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c4e7097552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400">
                <a:solidFill>
                  <a:srgbClr val="F46524"/>
                </a:solidFill>
                <a:latin typeface="Lato"/>
                <a:ea typeface="Lato"/>
                <a:cs typeface="Lato"/>
                <a:sym typeface="Lato"/>
              </a:rPr>
              <a:t>Çözüm </a:t>
            </a:r>
            <a:endParaRPr b="1" sz="1400">
              <a:solidFill>
                <a:srgbClr val="F46524"/>
              </a:solidFill>
              <a:latin typeface="Lato"/>
              <a:ea typeface="Lato"/>
              <a:cs typeface="Lato"/>
              <a:sym typeface="Lato"/>
            </a:endParaRPr>
          </a:p>
          <a:p>
            <a:pPr indent="0" lvl="0" marL="0" rtl="0" algn="l">
              <a:lnSpc>
                <a:spcPct val="115000"/>
              </a:lnSpc>
              <a:spcBef>
                <a:spcPts val="0"/>
              </a:spcBef>
              <a:spcAft>
                <a:spcPts val="0"/>
              </a:spcAft>
              <a:buClr>
                <a:schemeClr val="dk1"/>
              </a:buClr>
              <a:buSzPts val="1400"/>
              <a:buFont typeface="Arial"/>
              <a:buNone/>
            </a:pPr>
            <a:r>
              <a:rPr lang="en" sz="1400">
                <a:latin typeface="Lato"/>
                <a:ea typeface="Lato"/>
                <a:cs typeface="Lato"/>
                <a:sym typeface="Lato"/>
              </a:rPr>
              <a:t>Yarışma kapsamında verilen veri seti üzerinden bazı ön işlemeler, veri görselleştirmeleri, öznitelik çıkarımı yapılması. Ardından binary classification için bazı modellerin eğitilmesi ve sonuçların ekiple paylaşılması.</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c584403d93_0_92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9" name="Google Shape;159;gc584403d93_0_9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1000"/>
              </a:spcBef>
              <a:spcAft>
                <a:spcPts val="0"/>
              </a:spcAft>
              <a:buSzPts val="14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c316f6ad3d_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6" name="Google Shape;166;gc316f6ad3d_2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1000"/>
              </a:spcAft>
              <a:buClr>
                <a:schemeClr val="dk1"/>
              </a:buClr>
              <a:buSzPts val="1100"/>
              <a:buFont typeface="Arial"/>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c316f6ad3d_2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9" name="Google Shape;179;gc316f6ad3d_2_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1000"/>
              </a:spcAft>
              <a:buClr>
                <a:schemeClr val="dk1"/>
              </a:buClr>
              <a:buSzPts val="1100"/>
              <a:buFont typeface="Arial"/>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c316f6ad3d_2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1" name="Google Shape;191;gc316f6ad3d_2_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1000"/>
              </a:spcAft>
              <a:buClr>
                <a:schemeClr val="dk1"/>
              </a:buClr>
              <a:buSzPts val="1100"/>
              <a:buFont typeface="Arial"/>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c316f6ad3d_1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3" name="Google Shape;203;gc316f6ad3d_1_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t>Gereksiz Sütunlar : Userid ve jobid atıldı.</a:t>
            </a:r>
            <a:endParaRPr/>
          </a:p>
          <a:p>
            <a:pPr indent="0" lvl="0" marL="0" rtl="0" algn="l">
              <a:lnSpc>
                <a:spcPct val="100000"/>
              </a:lnSpc>
              <a:spcBef>
                <a:spcPts val="1000"/>
              </a:spcBef>
              <a:spcAft>
                <a:spcPts val="0"/>
              </a:spcAft>
              <a:buClr>
                <a:schemeClr val="dk1"/>
              </a:buClr>
              <a:buSzPts val="1100"/>
              <a:buFont typeface="Arial"/>
              <a:buNone/>
            </a:pPr>
            <a:r>
              <a:rPr lang="en"/>
              <a:t>Servis idsi 2 olan veriler , azlık sebebiyle model eğitimine dahil edilmedi.</a:t>
            </a:r>
            <a:endParaRPr/>
          </a:p>
          <a:p>
            <a:pPr indent="0" lvl="0" marL="0" rtl="0" algn="l">
              <a:spcBef>
                <a:spcPts val="1000"/>
              </a:spcBef>
              <a:spcAft>
                <a:spcPts val="0"/>
              </a:spcAft>
              <a:buClr>
                <a:schemeClr val="lt1"/>
              </a:buClr>
              <a:buSzPts val="1100"/>
              <a:buFont typeface="Arial"/>
              <a:buNone/>
            </a:pPr>
            <a:r>
              <a:rPr lang="en">
                <a:solidFill>
                  <a:schemeClr val="dk1"/>
                </a:solidFill>
              </a:rPr>
              <a:t>Tarihler’den yeni öznitelikler elde edildi. Ayın, günün , yılın kaçıncı günü ? , Hizmet oluşturma ve gerçekleştirme tarihi arasındaki fark. </a:t>
            </a:r>
            <a:endParaRPr/>
          </a:p>
          <a:p>
            <a:pPr indent="0" lvl="0" marL="0" rtl="0" algn="l">
              <a:lnSpc>
                <a:spcPct val="100000"/>
              </a:lnSpc>
              <a:spcBef>
                <a:spcPts val="1000"/>
              </a:spcBef>
              <a:spcAft>
                <a:spcPts val="0"/>
              </a:spcAft>
              <a:buClr>
                <a:schemeClr val="dk1"/>
              </a:buClr>
              <a:buSzPts val="1100"/>
              <a:buFont typeface="Arial"/>
              <a:buNone/>
            </a:pPr>
            <a:r>
              <a:rPr lang="en"/>
              <a:t>Bölgelere göre hizmet alan/veren sayısı öznitelik olarak eklendi.Density tablosunda yok ise 0 olarak alındı.Veritabanında kayıt atanmamış.</a:t>
            </a:r>
            <a:endParaRPr/>
          </a:p>
          <a:p>
            <a:pPr indent="0" lvl="0" marL="0" rtl="0" algn="l">
              <a:lnSpc>
                <a:spcPct val="100000"/>
              </a:lnSpc>
              <a:spcBef>
                <a:spcPts val="1000"/>
              </a:spcBef>
              <a:spcAft>
                <a:spcPts val="0"/>
              </a:spcAft>
              <a:buClr>
                <a:schemeClr val="dk1"/>
              </a:buClr>
              <a:buSzPts val="1100"/>
              <a:buFont typeface="Arial"/>
              <a:buNone/>
            </a:pPr>
            <a:r>
              <a:rPr lang="en"/>
              <a:t>Her servis için farklı soru fakat ServiceId feature olarak olduğu için macro f1 scorena etkisi kötü oldu.</a:t>
            </a:r>
            <a:endParaRPr/>
          </a:p>
          <a:p>
            <a:pPr indent="0" lvl="0" marL="0" rtl="0" algn="l">
              <a:lnSpc>
                <a:spcPct val="100000"/>
              </a:lnSpc>
              <a:spcBef>
                <a:spcPts val="1000"/>
              </a:spcBef>
              <a:spcAft>
                <a:spcPts val="1000"/>
              </a:spcAft>
              <a:buClr>
                <a:schemeClr val="dk1"/>
              </a:buClr>
              <a:buSzPts val="1100"/>
              <a:buFont typeface="Arial"/>
              <a:buNone/>
            </a:pPr>
            <a:r>
              <a:rPr lang="en"/>
              <a:t>PCA çalışması ile one-hot encode edilen verilerde boyut düşürülmesi yapıldı, vazgeçildi.</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6"/>
        </a:solidFill>
      </p:bgPr>
    </p:bg>
    <p:spTree>
      <p:nvGrpSpPr>
        <p:cNvPr id="9" name="Shape 9"/>
        <p:cNvGrpSpPr/>
        <p:nvPr/>
      </p:nvGrpSpPr>
      <p:grpSpPr>
        <a:xfrm>
          <a:off x="0" y="0"/>
          <a:ext cx="0" cy="0"/>
          <a:chOff x="0" y="0"/>
          <a:chExt cx="0" cy="0"/>
        </a:xfrm>
      </p:grpSpPr>
      <p:sp>
        <p:nvSpPr>
          <p:cNvPr id="10" name="Google Shape;10;gc581c6dde4_0_1359"/>
          <p:cNvSpPr/>
          <p:nvPr/>
        </p:nvSpPr>
        <p:spPr>
          <a:xfrm>
            <a:off x="31" y="2824500"/>
            <a:ext cx="7370400" cy="23190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gc581c6dde4_0_1359"/>
          <p:cNvSpPr/>
          <p:nvPr/>
        </p:nvSpPr>
        <p:spPr>
          <a:xfrm flipH="1">
            <a:off x="3582600" y="1550700"/>
            <a:ext cx="5561400" cy="35928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gc581c6dde4_0_1359"/>
          <p:cNvSpPr/>
          <p:nvPr/>
        </p:nvSpPr>
        <p:spPr>
          <a:xfrm rot="10800000">
            <a:off x="5058905" y="0"/>
            <a:ext cx="4085100" cy="20526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gc581c6dde4_0_1359"/>
          <p:cNvSpPr/>
          <p:nvPr/>
        </p:nvSpPr>
        <p:spPr>
          <a:xfrm>
            <a:off x="20327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 name="Google Shape;14;gc581c6dde4_0_1359"/>
          <p:cNvGrpSpPr/>
          <p:nvPr/>
        </p:nvGrpSpPr>
        <p:grpSpPr>
          <a:xfrm>
            <a:off x="255200" y="592"/>
            <a:ext cx="2250363" cy="1044300"/>
            <a:chOff x="255200" y="592"/>
            <a:chExt cx="2250363" cy="1044300"/>
          </a:xfrm>
        </p:grpSpPr>
        <p:sp>
          <p:nvSpPr>
            <p:cNvPr id="15" name="Google Shape;15;gc581c6dde4_0_1359"/>
            <p:cNvSpPr/>
            <p:nvPr/>
          </p:nvSpPr>
          <p:spPr>
            <a:xfrm>
              <a:off x="764063"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gc581c6dde4_0_1359"/>
            <p:cNvSpPr/>
            <p:nvPr/>
          </p:nvSpPr>
          <p:spPr>
            <a:xfrm>
              <a:off x="509632"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gc581c6dde4_0_1359"/>
            <p:cNvSpPr/>
            <p:nvPr/>
          </p:nvSpPr>
          <p:spPr>
            <a:xfrm>
              <a:off x="255200"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gc581c6dde4_0_1359"/>
          <p:cNvGrpSpPr/>
          <p:nvPr/>
        </p:nvGrpSpPr>
        <p:grpSpPr>
          <a:xfrm>
            <a:off x="905395" y="592"/>
            <a:ext cx="2250363" cy="1044300"/>
            <a:chOff x="905395" y="592"/>
            <a:chExt cx="2250363" cy="1044300"/>
          </a:xfrm>
        </p:grpSpPr>
        <p:sp>
          <p:nvSpPr>
            <p:cNvPr id="19" name="Google Shape;19;gc581c6dde4_0_1359"/>
            <p:cNvSpPr/>
            <p:nvPr/>
          </p:nvSpPr>
          <p:spPr>
            <a:xfrm>
              <a:off x="1414258"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gc581c6dde4_0_1359"/>
            <p:cNvSpPr/>
            <p:nvPr/>
          </p:nvSpPr>
          <p:spPr>
            <a:xfrm>
              <a:off x="1159826"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gc581c6dde4_0_1359"/>
            <p:cNvSpPr/>
            <p:nvPr/>
          </p:nvSpPr>
          <p:spPr>
            <a:xfrm>
              <a:off x="905395"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 name="Google Shape;22;gc581c6dde4_0_1359"/>
          <p:cNvGrpSpPr/>
          <p:nvPr/>
        </p:nvGrpSpPr>
        <p:grpSpPr>
          <a:xfrm>
            <a:off x="7057468" y="5088"/>
            <a:ext cx="1851282" cy="752108"/>
            <a:chOff x="6917201" y="0"/>
            <a:chExt cx="2227777" cy="863400"/>
          </a:xfrm>
        </p:grpSpPr>
        <p:sp>
          <p:nvSpPr>
            <p:cNvPr id="23" name="Google Shape;23;gc581c6dde4_0_1359"/>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gc581c6dde4_0_1359"/>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gc581c6dde4_0_1359"/>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 name="Google Shape;26;gc581c6dde4_0_1359"/>
          <p:cNvGrpSpPr/>
          <p:nvPr/>
        </p:nvGrpSpPr>
        <p:grpSpPr>
          <a:xfrm>
            <a:off x="6553032" y="4217852"/>
            <a:ext cx="2389068" cy="925737"/>
            <a:chOff x="6917201" y="0"/>
            <a:chExt cx="2227777" cy="863400"/>
          </a:xfrm>
        </p:grpSpPr>
        <p:sp>
          <p:nvSpPr>
            <p:cNvPr id="27" name="Google Shape;27;gc581c6dde4_0_1359"/>
            <p:cNvSpPr/>
            <p:nvPr/>
          </p:nvSpPr>
          <p:spPr>
            <a:xfrm>
              <a:off x="7641677"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gc581c6dde4_0_1359"/>
            <p:cNvSpPr/>
            <p:nvPr/>
          </p:nvSpPr>
          <p:spPr>
            <a:xfrm>
              <a:off x="7279439"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gc581c6dde4_0_1359"/>
            <p:cNvSpPr/>
            <p:nvPr/>
          </p:nvSpPr>
          <p:spPr>
            <a:xfrm>
              <a:off x="6917201"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 name="Google Shape;30;gc581c6dde4_0_1359"/>
          <p:cNvGrpSpPr/>
          <p:nvPr/>
        </p:nvGrpSpPr>
        <p:grpSpPr>
          <a:xfrm>
            <a:off x="199149" y="4055652"/>
            <a:ext cx="2795414" cy="1083308"/>
            <a:chOff x="6917201" y="0"/>
            <a:chExt cx="2227777" cy="863400"/>
          </a:xfrm>
        </p:grpSpPr>
        <p:sp>
          <p:nvSpPr>
            <p:cNvPr id="31" name="Google Shape;31;gc581c6dde4_0_1359"/>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gc581c6dde4_0_1359"/>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gc581c6dde4_0_1359"/>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 name="Google Shape;34;gc581c6dde4_0_1359"/>
          <p:cNvSpPr txBox="1"/>
          <p:nvPr>
            <p:ph type="ctrTitle"/>
          </p:nvPr>
        </p:nvSpPr>
        <p:spPr>
          <a:xfrm>
            <a:off x="1858703" y="1822833"/>
            <a:ext cx="5361300" cy="14481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35" name="Google Shape;35;gc581c6dde4_0_1359"/>
          <p:cNvSpPr txBox="1"/>
          <p:nvPr>
            <p:ph idx="1" type="subTitle"/>
          </p:nvPr>
        </p:nvSpPr>
        <p:spPr>
          <a:xfrm>
            <a:off x="1858700" y="3413158"/>
            <a:ext cx="5361300" cy="52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lt1"/>
              </a:buClr>
              <a:buSzPts val="1600"/>
              <a:buNone/>
              <a:defRPr sz="1600">
                <a:solidFill>
                  <a:schemeClr val="lt1"/>
                </a:solidFill>
              </a:defRPr>
            </a:lvl1pPr>
            <a:lvl2pPr lvl="1" algn="ctr">
              <a:lnSpc>
                <a:spcPct val="100000"/>
              </a:lnSpc>
              <a:spcBef>
                <a:spcPts val="0"/>
              </a:spcBef>
              <a:spcAft>
                <a:spcPts val="0"/>
              </a:spcAft>
              <a:buClr>
                <a:schemeClr val="lt1"/>
              </a:buClr>
              <a:buSzPts val="1600"/>
              <a:buNone/>
              <a:defRPr sz="1600">
                <a:solidFill>
                  <a:schemeClr val="lt1"/>
                </a:solidFill>
              </a:defRPr>
            </a:lvl2pPr>
            <a:lvl3pPr lvl="2" algn="ctr">
              <a:lnSpc>
                <a:spcPct val="100000"/>
              </a:lnSpc>
              <a:spcBef>
                <a:spcPts val="0"/>
              </a:spcBef>
              <a:spcAft>
                <a:spcPts val="0"/>
              </a:spcAft>
              <a:buClr>
                <a:schemeClr val="lt1"/>
              </a:buClr>
              <a:buSzPts val="1600"/>
              <a:buNone/>
              <a:defRPr sz="1600">
                <a:solidFill>
                  <a:schemeClr val="lt1"/>
                </a:solidFill>
              </a:defRPr>
            </a:lvl3pPr>
            <a:lvl4pPr lvl="3" algn="ctr">
              <a:lnSpc>
                <a:spcPct val="100000"/>
              </a:lnSpc>
              <a:spcBef>
                <a:spcPts val="0"/>
              </a:spcBef>
              <a:spcAft>
                <a:spcPts val="0"/>
              </a:spcAft>
              <a:buClr>
                <a:schemeClr val="lt1"/>
              </a:buClr>
              <a:buSzPts val="1600"/>
              <a:buNone/>
              <a:defRPr sz="1600">
                <a:solidFill>
                  <a:schemeClr val="lt1"/>
                </a:solidFill>
              </a:defRPr>
            </a:lvl4pPr>
            <a:lvl5pPr lvl="4" algn="ctr">
              <a:lnSpc>
                <a:spcPct val="100000"/>
              </a:lnSpc>
              <a:spcBef>
                <a:spcPts val="0"/>
              </a:spcBef>
              <a:spcAft>
                <a:spcPts val="0"/>
              </a:spcAft>
              <a:buClr>
                <a:schemeClr val="lt1"/>
              </a:buClr>
              <a:buSzPts val="1600"/>
              <a:buNone/>
              <a:defRPr sz="1600">
                <a:solidFill>
                  <a:schemeClr val="lt1"/>
                </a:solidFill>
              </a:defRPr>
            </a:lvl5pPr>
            <a:lvl6pPr lvl="5" algn="ctr">
              <a:lnSpc>
                <a:spcPct val="100000"/>
              </a:lnSpc>
              <a:spcBef>
                <a:spcPts val="0"/>
              </a:spcBef>
              <a:spcAft>
                <a:spcPts val="0"/>
              </a:spcAft>
              <a:buClr>
                <a:schemeClr val="lt1"/>
              </a:buClr>
              <a:buSzPts val="1600"/>
              <a:buNone/>
              <a:defRPr sz="1600">
                <a:solidFill>
                  <a:schemeClr val="lt1"/>
                </a:solidFill>
              </a:defRPr>
            </a:lvl6pPr>
            <a:lvl7pPr lvl="6" algn="ctr">
              <a:lnSpc>
                <a:spcPct val="100000"/>
              </a:lnSpc>
              <a:spcBef>
                <a:spcPts val="0"/>
              </a:spcBef>
              <a:spcAft>
                <a:spcPts val="0"/>
              </a:spcAft>
              <a:buClr>
                <a:schemeClr val="lt1"/>
              </a:buClr>
              <a:buSzPts val="1600"/>
              <a:buNone/>
              <a:defRPr sz="1600">
                <a:solidFill>
                  <a:schemeClr val="lt1"/>
                </a:solidFill>
              </a:defRPr>
            </a:lvl7pPr>
            <a:lvl8pPr lvl="7" algn="ctr">
              <a:lnSpc>
                <a:spcPct val="100000"/>
              </a:lnSpc>
              <a:spcBef>
                <a:spcPts val="0"/>
              </a:spcBef>
              <a:spcAft>
                <a:spcPts val="0"/>
              </a:spcAft>
              <a:buClr>
                <a:schemeClr val="lt1"/>
              </a:buClr>
              <a:buSzPts val="1600"/>
              <a:buNone/>
              <a:defRPr sz="1600">
                <a:solidFill>
                  <a:schemeClr val="lt1"/>
                </a:solidFill>
              </a:defRPr>
            </a:lvl8pPr>
            <a:lvl9pPr lvl="8" algn="ctr">
              <a:lnSpc>
                <a:spcPct val="100000"/>
              </a:lnSpc>
              <a:spcBef>
                <a:spcPts val="0"/>
              </a:spcBef>
              <a:spcAft>
                <a:spcPts val="0"/>
              </a:spcAft>
              <a:buClr>
                <a:schemeClr val="lt1"/>
              </a:buClr>
              <a:buSzPts val="1600"/>
              <a:buNone/>
              <a:defRPr sz="1600">
                <a:solidFill>
                  <a:schemeClr val="lt1"/>
                </a:solidFill>
              </a:defRPr>
            </a:lvl9pPr>
          </a:lstStyle>
          <a:p/>
        </p:txBody>
      </p:sp>
      <p:sp>
        <p:nvSpPr>
          <p:cNvPr id="36" name="Google Shape;36;gc581c6dde4_0_1359"/>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09" name="Shape 109"/>
        <p:cNvGrpSpPr/>
        <p:nvPr/>
      </p:nvGrpSpPr>
      <p:grpSpPr>
        <a:xfrm>
          <a:off x="0" y="0"/>
          <a:ext cx="0" cy="0"/>
          <a:chOff x="0" y="0"/>
          <a:chExt cx="0" cy="0"/>
        </a:xfrm>
      </p:grpSpPr>
      <p:sp>
        <p:nvSpPr>
          <p:cNvPr id="110" name="Google Shape;110;gc581c6dde4_0_1459"/>
          <p:cNvSpPr/>
          <p:nvPr/>
        </p:nvSpPr>
        <p:spPr>
          <a:xfrm flipH="1">
            <a:off x="5569200" y="2834075"/>
            <a:ext cx="3574800" cy="23094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1" name="Google Shape;111;gc581c6dde4_0_1459"/>
          <p:cNvGrpSpPr/>
          <p:nvPr/>
        </p:nvGrpSpPr>
        <p:grpSpPr>
          <a:xfrm>
            <a:off x="5959222" y="4119576"/>
            <a:ext cx="2520952" cy="1024165"/>
            <a:chOff x="6917201" y="0"/>
            <a:chExt cx="2227777" cy="863400"/>
          </a:xfrm>
        </p:grpSpPr>
        <p:sp>
          <p:nvSpPr>
            <p:cNvPr id="112" name="Google Shape;112;gc581c6dde4_0_1459"/>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gc581c6dde4_0_1459"/>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gc581c6dde4_0_1459"/>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 name="Google Shape;115;gc581c6dde4_0_1459"/>
          <p:cNvGrpSpPr/>
          <p:nvPr/>
        </p:nvGrpSpPr>
        <p:grpSpPr>
          <a:xfrm>
            <a:off x="199149" y="2"/>
            <a:ext cx="2795414" cy="1083308"/>
            <a:chOff x="6917201" y="0"/>
            <a:chExt cx="2227777" cy="863400"/>
          </a:xfrm>
        </p:grpSpPr>
        <p:sp>
          <p:nvSpPr>
            <p:cNvPr id="116" name="Google Shape;116;gc581c6dde4_0_1459"/>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gc581c6dde4_0_1459"/>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gc581c6dde4_0_1459"/>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9" name="Google Shape;119;gc581c6dde4_0_1459"/>
          <p:cNvSpPr txBox="1"/>
          <p:nvPr>
            <p:ph hasCustomPrompt="1" type="title"/>
          </p:nvPr>
        </p:nvSpPr>
        <p:spPr>
          <a:xfrm>
            <a:off x="1385850" y="1383850"/>
            <a:ext cx="6372300" cy="13797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2"/>
              </a:buClr>
              <a:buSzPts val="8600"/>
              <a:buNone/>
              <a:defRPr sz="8600">
                <a:solidFill>
                  <a:schemeClr val="dk2"/>
                </a:solidFill>
              </a:defRPr>
            </a:lvl1pPr>
            <a:lvl2pPr lvl="1" algn="ctr">
              <a:spcBef>
                <a:spcPts val="0"/>
              </a:spcBef>
              <a:spcAft>
                <a:spcPts val="0"/>
              </a:spcAft>
              <a:buClr>
                <a:schemeClr val="dk2"/>
              </a:buClr>
              <a:buSzPts val="8600"/>
              <a:buNone/>
              <a:defRPr sz="8600">
                <a:solidFill>
                  <a:schemeClr val="dk2"/>
                </a:solidFill>
              </a:defRPr>
            </a:lvl2pPr>
            <a:lvl3pPr lvl="2" algn="ctr">
              <a:spcBef>
                <a:spcPts val="0"/>
              </a:spcBef>
              <a:spcAft>
                <a:spcPts val="0"/>
              </a:spcAft>
              <a:buClr>
                <a:schemeClr val="dk2"/>
              </a:buClr>
              <a:buSzPts val="8600"/>
              <a:buNone/>
              <a:defRPr sz="8600">
                <a:solidFill>
                  <a:schemeClr val="dk2"/>
                </a:solidFill>
              </a:defRPr>
            </a:lvl3pPr>
            <a:lvl4pPr lvl="3" algn="ctr">
              <a:spcBef>
                <a:spcPts val="0"/>
              </a:spcBef>
              <a:spcAft>
                <a:spcPts val="0"/>
              </a:spcAft>
              <a:buClr>
                <a:schemeClr val="dk2"/>
              </a:buClr>
              <a:buSzPts val="8600"/>
              <a:buNone/>
              <a:defRPr sz="8600">
                <a:solidFill>
                  <a:schemeClr val="dk2"/>
                </a:solidFill>
              </a:defRPr>
            </a:lvl4pPr>
            <a:lvl5pPr lvl="4" algn="ctr">
              <a:spcBef>
                <a:spcPts val="0"/>
              </a:spcBef>
              <a:spcAft>
                <a:spcPts val="0"/>
              </a:spcAft>
              <a:buClr>
                <a:schemeClr val="dk2"/>
              </a:buClr>
              <a:buSzPts val="8600"/>
              <a:buNone/>
              <a:defRPr sz="8600">
                <a:solidFill>
                  <a:schemeClr val="dk2"/>
                </a:solidFill>
              </a:defRPr>
            </a:lvl5pPr>
            <a:lvl6pPr lvl="5" algn="ctr">
              <a:spcBef>
                <a:spcPts val="0"/>
              </a:spcBef>
              <a:spcAft>
                <a:spcPts val="0"/>
              </a:spcAft>
              <a:buClr>
                <a:schemeClr val="dk2"/>
              </a:buClr>
              <a:buSzPts val="8600"/>
              <a:buNone/>
              <a:defRPr sz="8600">
                <a:solidFill>
                  <a:schemeClr val="dk2"/>
                </a:solidFill>
              </a:defRPr>
            </a:lvl6pPr>
            <a:lvl7pPr lvl="6" algn="ctr">
              <a:spcBef>
                <a:spcPts val="0"/>
              </a:spcBef>
              <a:spcAft>
                <a:spcPts val="0"/>
              </a:spcAft>
              <a:buClr>
                <a:schemeClr val="dk2"/>
              </a:buClr>
              <a:buSzPts val="8600"/>
              <a:buNone/>
              <a:defRPr sz="8600">
                <a:solidFill>
                  <a:schemeClr val="dk2"/>
                </a:solidFill>
              </a:defRPr>
            </a:lvl7pPr>
            <a:lvl8pPr lvl="7" algn="ctr">
              <a:spcBef>
                <a:spcPts val="0"/>
              </a:spcBef>
              <a:spcAft>
                <a:spcPts val="0"/>
              </a:spcAft>
              <a:buClr>
                <a:schemeClr val="dk2"/>
              </a:buClr>
              <a:buSzPts val="8600"/>
              <a:buNone/>
              <a:defRPr sz="8600">
                <a:solidFill>
                  <a:schemeClr val="dk2"/>
                </a:solidFill>
              </a:defRPr>
            </a:lvl8pPr>
            <a:lvl9pPr lvl="8" algn="ctr">
              <a:spcBef>
                <a:spcPts val="0"/>
              </a:spcBef>
              <a:spcAft>
                <a:spcPts val="0"/>
              </a:spcAft>
              <a:buClr>
                <a:schemeClr val="dk2"/>
              </a:buClr>
              <a:buSzPts val="8600"/>
              <a:buNone/>
              <a:defRPr sz="8600">
                <a:solidFill>
                  <a:schemeClr val="dk2"/>
                </a:solidFill>
              </a:defRPr>
            </a:lvl9pPr>
          </a:lstStyle>
          <a:p>
            <a:r>
              <a:t>xx%</a:t>
            </a:r>
          </a:p>
        </p:txBody>
      </p:sp>
      <p:sp>
        <p:nvSpPr>
          <p:cNvPr id="120" name="Google Shape;120;gc581c6dde4_0_1459"/>
          <p:cNvSpPr txBox="1"/>
          <p:nvPr>
            <p:ph idx="1" type="body"/>
          </p:nvPr>
        </p:nvSpPr>
        <p:spPr>
          <a:xfrm>
            <a:off x="1385850" y="2863850"/>
            <a:ext cx="6372300" cy="641100"/>
          </a:xfrm>
          <a:prstGeom prst="rect">
            <a:avLst/>
          </a:prstGeom>
        </p:spPr>
        <p:txBody>
          <a:bodyPr anchorCtr="0" anchor="t" bIns="91425" lIns="91425" spcFirstLastPara="1" rIns="91425" wrap="square" tIns="91425">
            <a:normAutofit/>
          </a:bodyPr>
          <a:lstStyle>
            <a:lvl1pPr indent="-311150" lvl="0" marL="457200" algn="ctr">
              <a:spcBef>
                <a:spcPts val="0"/>
              </a:spcBef>
              <a:spcAft>
                <a:spcPts val="0"/>
              </a:spcAft>
              <a:buSzPts val="1300"/>
              <a:buChar char="●"/>
              <a:defRPr/>
            </a:lvl1pPr>
            <a:lvl2pPr indent="-298450" lvl="1" marL="914400" algn="ctr">
              <a:spcBef>
                <a:spcPts val="0"/>
              </a:spcBef>
              <a:spcAft>
                <a:spcPts val="0"/>
              </a:spcAft>
              <a:buSzPts val="1100"/>
              <a:buChar char="○"/>
              <a:defRPr/>
            </a:lvl2pPr>
            <a:lvl3pPr indent="-298450" lvl="2" marL="1371600" algn="ctr">
              <a:spcBef>
                <a:spcPts val="0"/>
              </a:spcBef>
              <a:spcAft>
                <a:spcPts val="0"/>
              </a:spcAft>
              <a:buSzPts val="1100"/>
              <a:buChar char="■"/>
              <a:defRPr/>
            </a:lvl3pPr>
            <a:lvl4pPr indent="-298450" lvl="3" marL="1828800" algn="ctr">
              <a:spcBef>
                <a:spcPts val="0"/>
              </a:spcBef>
              <a:spcAft>
                <a:spcPts val="0"/>
              </a:spcAft>
              <a:buSzPts val="1100"/>
              <a:buChar char="●"/>
              <a:defRPr/>
            </a:lvl4pPr>
            <a:lvl5pPr indent="-298450" lvl="4" marL="2286000" algn="ctr">
              <a:spcBef>
                <a:spcPts val="0"/>
              </a:spcBef>
              <a:spcAft>
                <a:spcPts val="0"/>
              </a:spcAft>
              <a:buSzPts val="1100"/>
              <a:buChar char="○"/>
              <a:defRPr/>
            </a:lvl5pPr>
            <a:lvl6pPr indent="-298450" lvl="5" marL="2743200" algn="ctr">
              <a:spcBef>
                <a:spcPts val="0"/>
              </a:spcBef>
              <a:spcAft>
                <a:spcPts val="0"/>
              </a:spcAft>
              <a:buSzPts val="1100"/>
              <a:buChar char="■"/>
              <a:defRPr/>
            </a:lvl6pPr>
            <a:lvl7pPr indent="-298450" lvl="6" marL="3200400" algn="ctr">
              <a:spcBef>
                <a:spcPts val="0"/>
              </a:spcBef>
              <a:spcAft>
                <a:spcPts val="0"/>
              </a:spcAft>
              <a:buSzPts val="1100"/>
              <a:buChar char="●"/>
              <a:defRPr/>
            </a:lvl7pPr>
            <a:lvl8pPr indent="-298450" lvl="7" marL="3657600" algn="ctr">
              <a:spcBef>
                <a:spcPts val="0"/>
              </a:spcBef>
              <a:spcAft>
                <a:spcPts val="0"/>
              </a:spcAft>
              <a:buSzPts val="1100"/>
              <a:buChar char="○"/>
              <a:defRPr/>
            </a:lvl8pPr>
            <a:lvl9pPr indent="-298450" lvl="8" marL="4114800" algn="ctr">
              <a:spcBef>
                <a:spcPts val="0"/>
              </a:spcBef>
              <a:spcAft>
                <a:spcPts val="0"/>
              </a:spcAft>
              <a:buSzPts val="1100"/>
              <a:buChar char="■"/>
              <a:defRPr/>
            </a:lvl9pPr>
          </a:lstStyle>
          <a:p/>
        </p:txBody>
      </p:sp>
      <p:sp>
        <p:nvSpPr>
          <p:cNvPr id="121" name="Google Shape;121;gc581c6dde4_0_1459"/>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2" name="Shape 122"/>
        <p:cNvGrpSpPr/>
        <p:nvPr/>
      </p:nvGrpSpPr>
      <p:grpSpPr>
        <a:xfrm>
          <a:off x="0" y="0"/>
          <a:ext cx="0" cy="0"/>
          <a:chOff x="0" y="0"/>
          <a:chExt cx="0" cy="0"/>
        </a:xfrm>
      </p:grpSpPr>
      <p:sp>
        <p:nvSpPr>
          <p:cNvPr id="123" name="Google Shape;123;gc581c6dde4_0_1472"/>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3"/>
        </a:solidFill>
      </p:bgPr>
    </p:bg>
    <p:spTree>
      <p:nvGrpSpPr>
        <p:cNvPr id="37" name="Shape 37"/>
        <p:cNvGrpSpPr/>
        <p:nvPr/>
      </p:nvGrpSpPr>
      <p:grpSpPr>
        <a:xfrm>
          <a:off x="0" y="0"/>
          <a:ext cx="0" cy="0"/>
          <a:chOff x="0" y="0"/>
          <a:chExt cx="0" cy="0"/>
        </a:xfrm>
      </p:grpSpPr>
      <p:sp>
        <p:nvSpPr>
          <p:cNvPr id="38" name="Google Shape;38;gc581c6dde4_0_1387"/>
          <p:cNvSpPr/>
          <p:nvPr/>
        </p:nvSpPr>
        <p:spPr>
          <a:xfrm flipH="1">
            <a:off x="4757100" y="2309400"/>
            <a:ext cx="4386900" cy="28341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 name="Google Shape;39;gc581c6dde4_0_1387"/>
          <p:cNvGrpSpPr/>
          <p:nvPr/>
        </p:nvGrpSpPr>
        <p:grpSpPr>
          <a:xfrm>
            <a:off x="5594191" y="3961115"/>
            <a:ext cx="2910145" cy="1182340"/>
            <a:chOff x="6917201" y="0"/>
            <a:chExt cx="2227777" cy="863400"/>
          </a:xfrm>
        </p:grpSpPr>
        <p:sp>
          <p:nvSpPr>
            <p:cNvPr id="40" name="Google Shape;40;gc581c6dde4_0_1387"/>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gc581c6dde4_0_1387"/>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gc581c6dde4_0_1387"/>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 name="Google Shape;43;gc581c6dde4_0_1387"/>
          <p:cNvGrpSpPr/>
          <p:nvPr/>
        </p:nvGrpSpPr>
        <p:grpSpPr>
          <a:xfrm>
            <a:off x="199149" y="2"/>
            <a:ext cx="2795414" cy="1083308"/>
            <a:chOff x="6917201" y="0"/>
            <a:chExt cx="2227777" cy="863400"/>
          </a:xfrm>
        </p:grpSpPr>
        <p:sp>
          <p:nvSpPr>
            <p:cNvPr id="44" name="Google Shape;44;gc581c6dde4_0_1387"/>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gc581c6dde4_0_1387"/>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gc581c6dde4_0_1387"/>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 name="Google Shape;47;gc581c6dde4_0_1387"/>
          <p:cNvSpPr txBox="1"/>
          <p:nvPr>
            <p:ph type="title"/>
          </p:nvPr>
        </p:nvSpPr>
        <p:spPr>
          <a:xfrm>
            <a:off x="1888684" y="1746100"/>
            <a:ext cx="5377500" cy="16461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2"/>
              </a:buClr>
              <a:buSzPts val="3200"/>
              <a:buNone/>
              <a:defRPr sz="3200">
                <a:solidFill>
                  <a:schemeClr val="dk2"/>
                </a:solidFill>
              </a:defRPr>
            </a:lvl1pPr>
            <a:lvl2pPr lvl="1" algn="ctr">
              <a:spcBef>
                <a:spcPts val="0"/>
              </a:spcBef>
              <a:spcAft>
                <a:spcPts val="0"/>
              </a:spcAft>
              <a:buClr>
                <a:schemeClr val="dk2"/>
              </a:buClr>
              <a:buSzPts val="3200"/>
              <a:buNone/>
              <a:defRPr sz="3200">
                <a:solidFill>
                  <a:schemeClr val="dk2"/>
                </a:solidFill>
              </a:defRPr>
            </a:lvl2pPr>
            <a:lvl3pPr lvl="2" algn="ctr">
              <a:spcBef>
                <a:spcPts val="0"/>
              </a:spcBef>
              <a:spcAft>
                <a:spcPts val="0"/>
              </a:spcAft>
              <a:buClr>
                <a:schemeClr val="dk2"/>
              </a:buClr>
              <a:buSzPts val="3200"/>
              <a:buNone/>
              <a:defRPr sz="3200">
                <a:solidFill>
                  <a:schemeClr val="dk2"/>
                </a:solidFill>
              </a:defRPr>
            </a:lvl3pPr>
            <a:lvl4pPr lvl="3" algn="ctr">
              <a:spcBef>
                <a:spcPts val="0"/>
              </a:spcBef>
              <a:spcAft>
                <a:spcPts val="0"/>
              </a:spcAft>
              <a:buClr>
                <a:schemeClr val="dk2"/>
              </a:buClr>
              <a:buSzPts val="3200"/>
              <a:buNone/>
              <a:defRPr sz="3200">
                <a:solidFill>
                  <a:schemeClr val="dk2"/>
                </a:solidFill>
              </a:defRPr>
            </a:lvl4pPr>
            <a:lvl5pPr lvl="4" algn="ctr">
              <a:spcBef>
                <a:spcPts val="0"/>
              </a:spcBef>
              <a:spcAft>
                <a:spcPts val="0"/>
              </a:spcAft>
              <a:buClr>
                <a:schemeClr val="dk2"/>
              </a:buClr>
              <a:buSzPts val="3200"/>
              <a:buNone/>
              <a:defRPr sz="3200">
                <a:solidFill>
                  <a:schemeClr val="dk2"/>
                </a:solidFill>
              </a:defRPr>
            </a:lvl5pPr>
            <a:lvl6pPr lvl="5" algn="ctr">
              <a:spcBef>
                <a:spcPts val="0"/>
              </a:spcBef>
              <a:spcAft>
                <a:spcPts val="0"/>
              </a:spcAft>
              <a:buClr>
                <a:schemeClr val="dk2"/>
              </a:buClr>
              <a:buSzPts val="3200"/>
              <a:buNone/>
              <a:defRPr sz="3200">
                <a:solidFill>
                  <a:schemeClr val="dk2"/>
                </a:solidFill>
              </a:defRPr>
            </a:lvl6pPr>
            <a:lvl7pPr lvl="6" algn="ctr">
              <a:spcBef>
                <a:spcPts val="0"/>
              </a:spcBef>
              <a:spcAft>
                <a:spcPts val="0"/>
              </a:spcAft>
              <a:buClr>
                <a:schemeClr val="dk2"/>
              </a:buClr>
              <a:buSzPts val="3200"/>
              <a:buNone/>
              <a:defRPr sz="3200">
                <a:solidFill>
                  <a:schemeClr val="dk2"/>
                </a:solidFill>
              </a:defRPr>
            </a:lvl7pPr>
            <a:lvl8pPr lvl="7" algn="ctr">
              <a:spcBef>
                <a:spcPts val="0"/>
              </a:spcBef>
              <a:spcAft>
                <a:spcPts val="0"/>
              </a:spcAft>
              <a:buClr>
                <a:schemeClr val="dk2"/>
              </a:buClr>
              <a:buSzPts val="3200"/>
              <a:buNone/>
              <a:defRPr sz="3200">
                <a:solidFill>
                  <a:schemeClr val="dk2"/>
                </a:solidFill>
              </a:defRPr>
            </a:lvl8pPr>
            <a:lvl9pPr lvl="8" algn="ctr">
              <a:spcBef>
                <a:spcPts val="0"/>
              </a:spcBef>
              <a:spcAft>
                <a:spcPts val="0"/>
              </a:spcAft>
              <a:buClr>
                <a:schemeClr val="dk2"/>
              </a:buClr>
              <a:buSzPts val="3200"/>
              <a:buNone/>
              <a:defRPr sz="3200">
                <a:solidFill>
                  <a:schemeClr val="dk2"/>
                </a:solidFill>
              </a:defRPr>
            </a:lvl9pPr>
          </a:lstStyle>
          <a:p/>
        </p:txBody>
      </p:sp>
      <p:sp>
        <p:nvSpPr>
          <p:cNvPr id="48" name="Google Shape;48;gc581c6dde4_0_1387"/>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dk2"/>
        </a:solidFill>
      </p:bgPr>
    </p:bg>
    <p:spTree>
      <p:nvGrpSpPr>
        <p:cNvPr id="49" name="Shape 49"/>
        <p:cNvGrpSpPr/>
        <p:nvPr/>
      </p:nvGrpSpPr>
      <p:grpSpPr>
        <a:xfrm>
          <a:off x="0" y="0"/>
          <a:ext cx="0" cy="0"/>
          <a:chOff x="0" y="0"/>
          <a:chExt cx="0" cy="0"/>
        </a:xfrm>
      </p:grpSpPr>
      <p:sp>
        <p:nvSpPr>
          <p:cNvPr id="50" name="Google Shape;50;gc581c6dde4_0_1399"/>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gc581c6dde4_0_1399"/>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gc581c6dde4_0_1399"/>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gc581c6dde4_0_1399"/>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54" name="Google Shape;54;gc581c6dde4_0_1399"/>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5" name="Google Shape;55;gc581c6dde4_0_1399"/>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solidFill>
          <a:schemeClr val="dk2"/>
        </a:solidFill>
      </p:bgPr>
    </p:bg>
    <p:spTree>
      <p:nvGrpSpPr>
        <p:cNvPr id="56" name="Shape 56"/>
        <p:cNvGrpSpPr/>
        <p:nvPr/>
      </p:nvGrpSpPr>
      <p:grpSpPr>
        <a:xfrm>
          <a:off x="0" y="0"/>
          <a:ext cx="0" cy="0"/>
          <a:chOff x="0" y="0"/>
          <a:chExt cx="0" cy="0"/>
        </a:xfrm>
      </p:grpSpPr>
      <p:sp>
        <p:nvSpPr>
          <p:cNvPr id="57" name="Google Shape;57;gc581c6dde4_0_1406"/>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gc581c6dde4_0_1406"/>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gc581c6dde4_0_1406"/>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gc581c6dde4_0_1406"/>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1" name="Google Shape;61;gc581c6dde4_0_1406"/>
          <p:cNvSpPr txBox="1"/>
          <p:nvPr>
            <p:ph idx="1" type="body"/>
          </p:nvPr>
        </p:nvSpPr>
        <p:spPr>
          <a:xfrm>
            <a:off x="819150" y="1990725"/>
            <a:ext cx="36861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2" name="Google Shape;62;gc581c6dde4_0_1406"/>
          <p:cNvSpPr txBox="1"/>
          <p:nvPr>
            <p:ph idx="2" type="body"/>
          </p:nvPr>
        </p:nvSpPr>
        <p:spPr>
          <a:xfrm>
            <a:off x="4638675" y="1990725"/>
            <a:ext cx="36861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3" name="Google Shape;63;gc581c6dde4_0_1406"/>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solidFill>
          <a:schemeClr val="dk2"/>
        </a:solidFill>
      </p:bgPr>
    </p:bg>
    <p:spTree>
      <p:nvGrpSpPr>
        <p:cNvPr id="64" name="Shape 64"/>
        <p:cNvGrpSpPr/>
        <p:nvPr/>
      </p:nvGrpSpPr>
      <p:grpSpPr>
        <a:xfrm>
          <a:off x="0" y="0"/>
          <a:ext cx="0" cy="0"/>
          <a:chOff x="0" y="0"/>
          <a:chExt cx="0" cy="0"/>
        </a:xfrm>
      </p:grpSpPr>
      <p:sp>
        <p:nvSpPr>
          <p:cNvPr id="65" name="Google Shape;65;gc581c6dde4_0_1414"/>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gc581c6dde4_0_1414"/>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gc581c6dde4_0_1414"/>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gc581c6dde4_0_1414"/>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9" name="Google Shape;69;gc581c6dde4_0_1414"/>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solidFill>
          <a:schemeClr val="accent3"/>
        </a:solidFill>
      </p:bgPr>
    </p:bg>
    <p:spTree>
      <p:nvGrpSpPr>
        <p:cNvPr id="70" name="Shape 70"/>
        <p:cNvGrpSpPr/>
        <p:nvPr/>
      </p:nvGrpSpPr>
      <p:grpSpPr>
        <a:xfrm>
          <a:off x="0" y="0"/>
          <a:ext cx="0" cy="0"/>
          <a:chOff x="0" y="0"/>
          <a:chExt cx="0" cy="0"/>
        </a:xfrm>
      </p:grpSpPr>
      <p:sp>
        <p:nvSpPr>
          <p:cNvPr id="71" name="Google Shape;71;gc581c6dde4_0_1420"/>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gc581c6dde4_0_1420"/>
          <p:cNvSpPr/>
          <p:nvPr/>
        </p:nvSpPr>
        <p:spPr>
          <a:xfrm>
            <a:off x="31" y="2824500"/>
            <a:ext cx="7370400" cy="23190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gc581c6dde4_0_1420"/>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gc581c6dde4_0_1420"/>
          <p:cNvSpPr txBox="1"/>
          <p:nvPr>
            <p:ph type="title"/>
          </p:nvPr>
        </p:nvSpPr>
        <p:spPr>
          <a:xfrm>
            <a:off x="819150" y="845600"/>
            <a:ext cx="3709200" cy="13830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75" name="Google Shape;75;gc581c6dde4_0_1420"/>
          <p:cNvSpPr txBox="1"/>
          <p:nvPr>
            <p:ph idx="1" type="body"/>
          </p:nvPr>
        </p:nvSpPr>
        <p:spPr>
          <a:xfrm>
            <a:off x="830700" y="2319050"/>
            <a:ext cx="3709200" cy="21198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76" name="Google Shape;76;gc581c6dde4_0_1420"/>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1"/>
        </a:solidFill>
      </p:bgPr>
    </p:bg>
    <p:spTree>
      <p:nvGrpSpPr>
        <p:cNvPr id="77" name="Shape 77"/>
        <p:cNvGrpSpPr/>
        <p:nvPr/>
      </p:nvGrpSpPr>
      <p:grpSpPr>
        <a:xfrm>
          <a:off x="0" y="0"/>
          <a:ext cx="0" cy="0"/>
          <a:chOff x="0" y="0"/>
          <a:chExt cx="0" cy="0"/>
        </a:xfrm>
      </p:grpSpPr>
      <p:sp>
        <p:nvSpPr>
          <p:cNvPr id="78" name="Google Shape;78;gc581c6dde4_0_1427"/>
          <p:cNvSpPr/>
          <p:nvPr/>
        </p:nvSpPr>
        <p:spPr>
          <a:xfrm>
            <a:off x="0" y="2823144"/>
            <a:ext cx="7369200" cy="23169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gc581c6dde4_0_1427"/>
          <p:cNvSpPr/>
          <p:nvPr/>
        </p:nvSpPr>
        <p:spPr>
          <a:xfrm flipH="1">
            <a:off x="3583210" y="1554113"/>
            <a:ext cx="5560500" cy="35895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 name="Google Shape;80;gc581c6dde4_0_1427"/>
          <p:cNvGrpSpPr/>
          <p:nvPr/>
        </p:nvGrpSpPr>
        <p:grpSpPr>
          <a:xfrm>
            <a:off x="255991" y="-118"/>
            <a:ext cx="2251347" cy="1043408"/>
            <a:chOff x="3961956" y="4383950"/>
            <a:chExt cx="1160548" cy="548700"/>
          </a:xfrm>
        </p:grpSpPr>
        <p:sp>
          <p:nvSpPr>
            <p:cNvPr id="81" name="Google Shape;81;gc581c6dde4_0_1427"/>
            <p:cNvSpPr/>
            <p:nvPr/>
          </p:nvSpPr>
          <p:spPr>
            <a:xfrm>
              <a:off x="4224904"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gc581c6dde4_0_1427"/>
            <p:cNvSpPr/>
            <p:nvPr/>
          </p:nvSpPr>
          <p:spPr>
            <a:xfrm>
              <a:off x="4093430"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gc581c6dde4_0_1427"/>
            <p:cNvSpPr/>
            <p:nvPr/>
          </p:nvSpPr>
          <p:spPr>
            <a:xfrm>
              <a:off x="3961956"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 name="Google Shape;84;gc581c6dde4_0_1427"/>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 name="Google Shape;85;gc581c6dde4_0_1427"/>
          <p:cNvGrpSpPr/>
          <p:nvPr/>
        </p:nvGrpSpPr>
        <p:grpSpPr>
          <a:xfrm>
            <a:off x="34934" y="4522125"/>
            <a:ext cx="1593306" cy="617072"/>
            <a:chOff x="6917201" y="0"/>
            <a:chExt cx="2227777" cy="863400"/>
          </a:xfrm>
        </p:grpSpPr>
        <p:sp>
          <p:nvSpPr>
            <p:cNvPr id="86" name="Google Shape;86;gc581c6dde4_0_1427"/>
            <p:cNvSpPr/>
            <p:nvPr/>
          </p:nvSpPr>
          <p:spPr>
            <a:xfrm>
              <a:off x="7641677"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gc581c6dde4_0_1427"/>
            <p:cNvSpPr/>
            <p:nvPr/>
          </p:nvSpPr>
          <p:spPr>
            <a:xfrm>
              <a:off x="7279439"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gc581c6dde4_0_1427"/>
            <p:cNvSpPr/>
            <p:nvPr/>
          </p:nvSpPr>
          <p:spPr>
            <a:xfrm>
              <a:off x="6917201"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 name="Google Shape;89;gc581c6dde4_0_1427"/>
          <p:cNvGrpSpPr/>
          <p:nvPr/>
        </p:nvGrpSpPr>
        <p:grpSpPr>
          <a:xfrm>
            <a:off x="5886353" y="1243"/>
            <a:ext cx="3257455" cy="1261514"/>
            <a:chOff x="6917201" y="0"/>
            <a:chExt cx="2227777" cy="863400"/>
          </a:xfrm>
        </p:grpSpPr>
        <p:sp>
          <p:nvSpPr>
            <p:cNvPr id="90" name="Google Shape;90;gc581c6dde4_0_1427"/>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gc581c6dde4_0_1427"/>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gc581c6dde4_0_1427"/>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 name="Google Shape;93;gc581c6dde4_0_1427"/>
          <p:cNvSpPr txBox="1"/>
          <p:nvPr>
            <p:ph type="title"/>
          </p:nvPr>
        </p:nvSpPr>
        <p:spPr>
          <a:xfrm>
            <a:off x="1393929" y="1301146"/>
            <a:ext cx="6366900" cy="25392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200"/>
              <a:buNone/>
              <a:defRPr sz="3200"/>
            </a:lvl1pPr>
            <a:lvl2pPr lvl="1" algn="ctr">
              <a:spcBef>
                <a:spcPts val="0"/>
              </a:spcBef>
              <a:spcAft>
                <a:spcPts val="0"/>
              </a:spcAft>
              <a:buSzPts val="3200"/>
              <a:buNone/>
              <a:defRPr sz="3200"/>
            </a:lvl2pPr>
            <a:lvl3pPr lvl="2" algn="ctr">
              <a:spcBef>
                <a:spcPts val="0"/>
              </a:spcBef>
              <a:spcAft>
                <a:spcPts val="0"/>
              </a:spcAft>
              <a:buSzPts val="3200"/>
              <a:buNone/>
              <a:defRPr sz="3200"/>
            </a:lvl3pPr>
            <a:lvl4pPr lvl="3" algn="ctr">
              <a:spcBef>
                <a:spcPts val="0"/>
              </a:spcBef>
              <a:spcAft>
                <a:spcPts val="0"/>
              </a:spcAft>
              <a:buSzPts val="3200"/>
              <a:buNone/>
              <a:defRPr sz="3200"/>
            </a:lvl4pPr>
            <a:lvl5pPr lvl="4" algn="ctr">
              <a:spcBef>
                <a:spcPts val="0"/>
              </a:spcBef>
              <a:spcAft>
                <a:spcPts val="0"/>
              </a:spcAft>
              <a:buSzPts val="3200"/>
              <a:buNone/>
              <a:defRPr sz="3200"/>
            </a:lvl5pPr>
            <a:lvl6pPr lvl="5" algn="ctr">
              <a:spcBef>
                <a:spcPts val="0"/>
              </a:spcBef>
              <a:spcAft>
                <a:spcPts val="0"/>
              </a:spcAft>
              <a:buSzPts val="3200"/>
              <a:buNone/>
              <a:defRPr sz="3200"/>
            </a:lvl6pPr>
            <a:lvl7pPr lvl="6" algn="ctr">
              <a:spcBef>
                <a:spcPts val="0"/>
              </a:spcBef>
              <a:spcAft>
                <a:spcPts val="0"/>
              </a:spcAft>
              <a:buSzPts val="3200"/>
              <a:buNone/>
              <a:defRPr sz="3200"/>
            </a:lvl7pPr>
            <a:lvl8pPr lvl="7" algn="ctr">
              <a:spcBef>
                <a:spcPts val="0"/>
              </a:spcBef>
              <a:spcAft>
                <a:spcPts val="0"/>
              </a:spcAft>
              <a:buSzPts val="3200"/>
              <a:buNone/>
              <a:defRPr sz="3200"/>
            </a:lvl8pPr>
            <a:lvl9pPr lvl="8" algn="ctr">
              <a:spcBef>
                <a:spcPts val="0"/>
              </a:spcBef>
              <a:spcAft>
                <a:spcPts val="0"/>
              </a:spcAft>
              <a:buSzPts val="3200"/>
              <a:buNone/>
              <a:defRPr sz="3200"/>
            </a:lvl9pPr>
          </a:lstStyle>
          <a:p/>
        </p:txBody>
      </p:sp>
      <p:sp>
        <p:nvSpPr>
          <p:cNvPr id="94" name="Google Shape;94;gc581c6dde4_0_1427"/>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dk2"/>
        </a:solidFill>
      </p:bgPr>
    </p:bg>
    <p:spTree>
      <p:nvGrpSpPr>
        <p:cNvPr id="95" name="Shape 95"/>
        <p:cNvGrpSpPr/>
        <p:nvPr/>
      </p:nvGrpSpPr>
      <p:grpSpPr>
        <a:xfrm>
          <a:off x="0" y="0"/>
          <a:ext cx="0" cy="0"/>
          <a:chOff x="0" y="0"/>
          <a:chExt cx="0" cy="0"/>
        </a:xfrm>
      </p:grpSpPr>
      <p:sp>
        <p:nvSpPr>
          <p:cNvPr id="96" name="Google Shape;96;gc581c6dde4_0_1445"/>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gc581c6dde4_0_1445"/>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gc581c6dde4_0_1445"/>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gc581c6dde4_0_1445"/>
          <p:cNvSpPr txBox="1"/>
          <p:nvPr>
            <p:ph type="title"/>
          </p:nvPr>
        </p:nvSpPr>
        <p:spPr>
          <a:xfrm>
            <a:off x="819150" y="845600"/>
            <a:ext cx="6424200" cy="7050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100" name="Google Shape;100;gc581c6dde4_0_1445"/>
          <p:cNvSpPr txBox="1"/>
          <p:nvPr>
            <p:ph idx="1" type="subTitle"/>
          </p:nvPr>
        </p:nvSpPr>
        <p:spPr>
          <a:xfrm>
            <a:off x="819150" y="1550700"/>
            <a:ext cx="5859900" cy="3936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101" name="Google Shape;101;gc581c6dde4_0_1445"/>
          <p:cNvSpPr txBox="1"/>
          <p:nvPr>
            <p:ph idx="2" type="body"/>
          </p:nvPr>
        </p:nvSpPr>
        <p:spPr>
          <a:xfrm>
            <a:off x="819150" y="2467050"/>
            <a:ext cx="5859900" cy="209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02" name="Google Shape;102;gc581c6dde4_0_1445"/>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chemeClr val="accent1"/>
        </a:solidFill>
      </p:bgPr>
    </p:bg>
    <p:spTree>
      <p:nvGrpSpPr>
        <p:cNvPr id="103" name="Shape 103"/>
        <p:cNvGrpSpPr/>
        <p:nvPr/>
      </p:nvGrpSpPr>
      <p:grpSpPr>
        <a:xfrm>
          <a:off x="0" y="0"/>
          <a:ext cx="0" cy="0"/>
          <a:chOff x="0" y="0"/>
          <a:chExt cx="0" cy="0"/>
        </a:xfrm>
      </p:grpSpPr>
      <p:sp>
        <p:nvSpPr>
          <p:cNvPr id="104" name="Google Shape;104;gc581c6dde4_0_1453"/>
          <p:cNvSpPr/>
          <p:nvPr/>
        </p:nvSpPr>
        <p:spPr>
          <a:xfrm>
            <a:off x="31" y="2824500"/>
            <a:ext cx="7370400" cy="23190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gc581c6dde4_0_1453"/>
          <p:cNvSpPr/>
          <p:nvPr/>
        </p:nvSpPr>
        <p:spPr>
          <a:xfrm flipH="1">
            <a:off x="3582600" y="1550700"/>
            <a:ext cx="5561400" cy="35928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gc581c6dde4_0_1453"/>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gc581c6dde4_0_1453"/>
          <p:cNvSpPr txBox="1"/>
          <p:nvPr>
            <p:ph idx="1" type="body"/>
          </p:nvPr>
        </p:nvSpPr>
        <p:spPr>
          <a:xfrm>
            <a:off x="328025" y="4163500"/>
            <a:ext cx="7415100" cy="605100"/>
          </a:xfrm>
          <a:prstGeom prst="rect">
            <a:avLst/>
          </a:prstGeom>
        </p:spPr>
        <p:txBody>
          <a:bodyPr anchorCtr="0" anchor="b"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08" name="Google Shape;108;gc581c6dde4_0_1453"/>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hift">
    <p:bg>
      <p:bgPr>
        <a:solidFill>
          <a:schemeClr val="dk1"/>
        </a:solidFill>
      </p:bgPr>
    </p:bg>
    <p:spTree>
      <p:nvGrpSpPr>
        <p:cNvPr id="5" name="Shape 5"/>
        <p:cNvGrpSpPr/>
        <p:nvPr/>
      </p:nvGrpSpPr>
      <p:grpSpPr>
        <a:xfrm>
          <a:off x="0" y="0"/>
          <a:ext cx="0" cy="0"/>
          <a:chOff x="0" y="0"/>
          <a:chExt cx="0" cy="0"/>
        </a:xfrm>
      </p:grpSpPr>
      <p:sp>
        <p:nvSpPr>
          <p:cNvPr id="6" name="Google Shape;6;gc581c6dde4_0_135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1pPr>
            <a:lvl2pPr lvl="1">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2pPr>
            <a:lvl3pPr lvl="2">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3pPr>
            <a:lvl4pPr lvl="3">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4pPr>
            <a:lvl5pPr lvl="4">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5pPr>
            <a:lvl6pPr lvl="5">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6pPr>
            <a:lvl7pPr lvl="6">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7pPr>
            <a:lvl8pPr lvl="7">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8pPr>
            <a:lvl9pPr lvl="8">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9pPr>
          </a:lstStyle>
          <a:p/>
        </p:txBody>
      </p:sp>
      <p:sp>
        <p:nvSpPr>
          <p:cNvPr id="7" name="Google Shape;7;gc581c6dde4_0_1355"/>
          <p:cNvSpPr txBox="1"/>
          <p:nvPr>
            <p:ph idx="1" type="body"/>
          </p:nvPr>
        </p:nvSpPr>
        <p:spPr>
          <a:xfrm>
            <a:off x="311700" y="1152475"/>
            <a:ext cx="8520600" cy="33912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Calibri"/>
              <a:buChar char="●"/>
              <a:defRPr sz="1300">
                <a:solidFill>
                  <a:schemeClr val="dk2"/>
                </a:solidFill>
                <a:latin typeface="Calibri"/>
                <a:ea typeface="Calibri"/>
                <a:cs typeface="Calibri"/>
                <a:sym typeface="Calibri"/>
              </a:defRPr>
            </a:lvl1pPr>
            <a:lvl2pPr indent="-298450" lvl="1" marL="9144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2pPr>
            <a:lvl3pPr indent="-298450" lvl="2" marL="13716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3pPr>
            <a:lvl4pPr indent="-298450" lvl="3" marL="18288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4pPr>
            <a:lvl5pPr indent="-298450" lvl="4" marL="22860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5pPr>
            <a:lvl6pPr indent="-298450" lvl="5" marL="27432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6pPr>
            <a:lvl7pPr indent="-298450" lvl="6" marL="32004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7pPr>
            <a:lvl8pPr indent="-298450" lvl="7" marL="36576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8pPr>
            <a:lvl9pPr indent="-298450" lvl="8" marL="41148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9pPr>
          </a:lstStyle>
          <a:p/>
        </p:txBody>
      </p:sp>
      <p:sp>
        <p:nvSpPr>
          <p:cNvPr id="8" name="Google Shape;8;gc581c6dde4_0_1355"/>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Nunito"/>
                <a:ea typeface="Nunito"/>
                <a:cs typeface="Nunito"/>
                <a:sym typeface="Nunito"/>
              </a:defRPr>
            </a:lvl1pPr>
            <a:lvl2pPr lvl="1" algn="r">
              <a:buNone/>
              <a:defRPr sz="1000">
                <a:solidFill>
                  <a:schemeClr val="dk2"/>
                </a:solidFill>
                <a:latin typeface="Nunito"/>
                <a:ea typeface="Nunito"/>
                <a:cs typeface="Nunito"/>
                <a:sym typeface="Nunito"/>
              </a:defRPr>
            </a:lvl2pPr>
            <a:lvl3pPr lvl="2" algn="r">
              <a:buNone/>
              <a:defRPr sz="1000">
                <a:solidFill>
                  <a:schemeClr val="dk2"/>
                </a:solidFill>
                <a:latin typeface="Nunito"/>
                <a:ea typeface="Nunito"/>
                <a:cs typeface="Nunito"/>
                <a:sym typeface="Nunito"/>
              </a:defRPr>
            </a:lvl3pPr>
            <a:lvl4pPr lvl="3" algn="r">
              <a:buNone/>
              <a:defRPr sz="1000">
                <a:solidFill>
                  <a:schemeClr val="dk2"/>
                </a:solidFill>
                <a:latin typeface="Nunito"/>
                <a:ea typeface="Nunito"/>
                <a:cs typeface="Nunito"/>
                <a:sym typeface="Nunito"/>
              </a:defRPr>
            </a:lvl4pPr>
            <a:lvl5pPr lvl="4" algn="r">
              <a:buNone/>
              <a:defRPr sz="1000">
                <a:solidFill>
                  <a:schemeClr val="dk2"/>
                </a:solidFill>
                <a:latin typeface="Nunito"/>
                <a:ea typeface="Nunito"/>
                <a:cs typeface="Nunito"/>
                <a:sym typeface="Nunito"/>
              </a:defRPr>
            </a:lvl5pPr>
            <a:lvl6pPr lvl="5" algn="r">
              <a:buNone/>
              <a:defRPr sz="1000">
                <a:solidFill>
                  <a:schemeClr val="dk2"/>
                </a:solidFill>
                <a:latin typeface="Nunito"/>
                <a:ea typeface="Nunito"/>
                <a:cs typeface="Nunito"/>
                <a:sym typeface="Nunito"/>
              </a:defRPr>
            </a:lvl6pPr>
            <a:lvl7pPr lvl="6" algn="r">
              <a:buNone/>
              <a:defRPr sz="1000">
                <a:solidFill>
                  <a:schemeClr val="dk2"/>
                </a:solidFill>
                <a:latin typeface="Nunito"/>
                <a:ea typeface="Nunito"/>
                <a:cs typeface="Nunito"/>
                <a:sym typeface="Nunito"/>
              </a:defRPr>
            </a:lvl7pPr>
            <a:lvl8pPr lvl="7" algn="r">
              <a:buNone/>
              <a:defRPr sz="1000">
                <a:solidFill>
                  <a:schemeClr val="dk2"/>
                </a:solidFill>
                <a:latin typeface="Nunito"/>
                <a:ea typeface="Nunito"/>
                <a:cs typeface="Nunito"/>
                <a:sym typeface="Nunito"/>
              </a:defRPr>
            </a:lvl8pPr>
            <a:lvl9pPr lvl="8" algn="r">
              <a:buNone/>
              <a:defRPr sz="10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xml"/><Relationship Id="rId3" Type="http://schemas.openxmlformats.org/officeDocument/2006/relationships/image" Target="../media/image6.jp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26.png"/><Relationship Id="rId4" Type="http://schemas.openxmlformats.org/officeDocument/2006/relationships/image" Target="../media/image30.png"/><Relationship Id="rId5" Type="http://schemas.openxmlformats.org/officeDocument/2006/relationships/image" Target="../media/image2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34.png"/><Relationship Id="rId4" Type="http://schemas.openxmlformats.org/officeDocument/2006/relationships/image" Target="../media/image3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xml"/><Relationship Id="rId3" Type="http://schemas.openxmlformats.org/officeDocument/2006/relationships/image" Target="../media/image21.png"/><Relationship Id="rId4" Type="http://schemas.openxmlformats.org/officeDocument/2006/relationships/image" Target="../media/image3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xml"/><Relationship Id="rId3" Type="http://schemas.openxmlformats.org/officeDocument/2006/relationships/image" Target="../media/image3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image" Target="../media/image13.png"/><Relationship Id="rId4" Type="http://schemas.openxmlformats.org/officeDocument/2006/relationships/image" Target="../media/image1.png"/><Relationship Id="rId5"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4.png"/><Relationship Id="rId4" Type="http://schemas.openxmlformats.org/officeDocument/2006/relationships/image" Target="../media/image2.png"/><Relationship Id="rId5" Type="http://schemas.openxmlformats.org/officeDocument/2006/relationships/image" Target="../media/image1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 Id="rId3"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xml"/><Relationship Id="rId3" Type="http://schemas.openxmlformats.org/officeDocument/2006/relationships/image" Target="../media/image12.png"/><Relationship Id="rId4" Type="http://schemas.openxmlformats.org/officeDocument/2006/relationships/image" Target="../media/image16.png"/><Relationship Id="rId5" Type="http://schemas.openxmlformats.org/officeDocument/2006/relationships/image" Target="../media/image11.png"/><Relationship Id="rId6"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 Id="rId3" Type="http://schemas.openxmlformats.org/officeDocument/2006/relationships/image" Target="../media/image17.png"/><Relationship Id="rId4" Type="http://schemas.openxmlformats.org/officeDocument/2006/relationships/image" Target="../media/image19.png"/><Relationship Id="rId5" Type="http://schemas.openxmlformats.org/officeDocument/2006/relationships/image" Target="../media/image15.png"/><Relationship Id="rId6" Type="http://schemas.openxmlformats.org/officeDocument/2006/relationships/image" Target="../media/image9.png"/><Relationship Id="rId7" Type="http://schemas.openxmlformats.org/officeDocument/2006/relationships/image" Target="../media/image20.png"/><Relationship Id="rId8" Type="http://schemas.openxmlformats.org/officeDocument/2006/relationships/image" Target="../media/image1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 Id="rId3" Type="http://schemas.openxmlformats.org/officeDocument/2006/relationships/image" Target="../media/image24.png"/><Relationship Id="rId4" Type="http://schemas.openxmlformats.org/officeDocument/2006/relationships/image" Target="../media/image29.png"/><Relationship Id="rId5" Type="http://schemas.openxmlformats.org/officeDocument/2006/relationships/image" Target="../media/image28.png"/><Relationship Id="rId6" Type="http://schemas.openxmlformats.org/officeDocument/2006/relationships/image" Target="../media/image23.png"/><Relationship Id="rId7" Type="http://schemas.openxmlformats.org/officeDocument/2006/relationships/image" Target="../media/image25.png"/><Relationship Id="rId8" Type="http://schemas.openxmlformats.org/officeDocument/2006/relationships/image" Target="../media/image2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 Id="rId3" Type="http://schemas.openxmlformats.org/officeDocument/2006/relationships/image" Target="../media/image3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7" name="Shape 127"/>
        <p:cNvGrpSpPr/>
        <p:nvPr/>
      </p:nvGrpSpPr>
      <p:grpSpPr>
        <a:xfrm>
          <a:off x="0" y="0"/>
          <a:ext cx="0" cy="0"/>
          <a:chOff x="0" y="0"/>
          <a:chExt cx="0" cy="0"/>
        </a:xfrm>
      </p:grpSpPr>
      <p:pic>
        <p:nvPicPr>
          <p:cNvPr id="128" name="Google Shape;128;p1"/>
          <p:cNvPicPr preferRelativeResize="0"/>
          <p:nvPr/>
        </p:nvPicPr>
        <p:blipFill>
          <a:blip r:embed="rId4">
            <a:alphaModFix/>
          </a:blip>
          <a:stretch>
            <a:fillRect/>
          </a:stretch>
        </p:blipFill>
        <p:spPr>
          <a:xfrm>
            <a:off x="171725" y="529300"/>
            <a:ext cx="2519550" cy="790275"/>
          </a:xfrm>
          <a:prstGeom prst="rect">
            <a:avLst/>
          </a:prstGeom>
          <a:noFill/>
          <a:ln>
            <a:noFill/>
          </a:ln>
        </p:spPr>
      </p:pic>
      <p:sp>
        <p:nvSpPr>
          <p:cNvPr id="129" name="Google Shape;129;p1"/>
          <p:cNvSpPr txBox="1"/>
          <p:nvPr/>
        </p:nvSpPr>
        <p:spPr>
          <a:xfrm>
            <a:off x="5080200" y="2445750"/>
            <a:ext cx="4063800" cy="1046700"/>
          </a:xfrm>
          <a:prstGeom prst="rect">
            <a:avLst/>
          </a:prstGeom>
          <a:solidFill>
            <a:srgbClr val="FFFFFF"/>
          </a:solid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reflection blurRad="0" dir="5400000" dist="38100" endA="0" fadeDir="5400012" kx="0" rotWithShape="0" algn="bl" stPos="0" sy="-100000" ky="0"/>
          </a:effectLst>
        </p:spPr>
        <p:txBody>
          <a:bodyPr anchorCtr="0" anchor="t" bIns="91425" lIns="91425" spcFirstLastPara="1" rIns="91425" wrap="square" tIns="91425">
            <a:spAutoFit/>
          </a:bodyPr>
          <a:lstStyle/>
          <a:p>
            <a:pPr indent="0" lvl="0" marL="0" rtl="0" algn="l">
              <a:spcBef>
                <a:spcPts val="0"/>
              </a:spcBef>
              <a:spcAft>
                <a:spcPts val="0"/>
              </a:spcAft>
              <a:buNone/>
            </a:pPr>
            <a:r>
              <a:rPr b="1" lang="en" sz="2100"/>
              <a:t>DATATHON</a:t>
            </a:r>
            <a:endParaRPr b="1" sz="2100"/>
          </a:p>
          <a:p>
            <a:pPr indent="0" lvl="0" marL="0" rtl="0" algn="l">
              <a:spcBef>
                <a:spcPts val="0"/>
              </a:spcBef>
              <a:spcAft>
                <a:spcPts val="0"/>
              </a:spcAft>
              <a:buNone/>
            </a:pPr>
            <a:r>
              <a:rPr b="1" lang="en" sz="2100"/>
              <a:t>Segmentation Fault</a:t>
            </a:r>
            <a:endParaRPr b="1" sz="2100"/>
          </a:p>
          <a:p>
            <a:pPr indent="0" lvl="0" marL="0" rtl="0" algn="l">
              <a:spcBef>
                <a:spcPts val="0"/>
              </a:spcBef>
              <a:spcAft>
                <a:spcPts val="0"/>
              </a:spcAft>
              <a:buNone/>
            </a:pPr>
            <a:r>
              <a:t/>
            </a:r>
            <a:endParaRPr>
              <a:latin typeface="Lato"/>
              <a:ea typeface="Lato"/>
              <a:cs typeface="Lato"/>
              <a:sym typeface="La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pic>
        <p:nvPicPr>
          <p:cNvPr id="212" name="Google Shape;212;p4"/>
          <p:cNvPicPr preferRelativeResize="0"/>
          <p:nvPr/>
        </p:nvPicPr>
        <p:blipFill rotWithShape="1">
          <a:blip r:embed="rId3">
            <a:alphaModFix/>
          </a:blip>
          <a:srcRect b="0" l="0" r="0" t="0"/>
          <a:stretch/>
        </p:blipFill>
        <p:spPr>
          <a:xfrm>
            <a:off x="905275" y="162725"/>
            <a:ext cx="7474525" cy="4818049"/>
          </a:xfrm>
          <a:prstGeom prst="rect">
            <a:avLst/>
          </a:prstGeom>
          <a:noFill/>
          <a:ln>
            <a:noFill/>
          </a:ln>
        </p:spPr>
      </p:pic>
      <p:pic>
        <p:nvPicPr>
          <p:cNvPr descr="Piece of duct tape sticking a note to the slide" id="213" name="Google Shape;213;p4"/>
          <p:cNvPicPr preferRelativeResize="0"/>
          <p:nvPr/>
        </p:nvPicPr>
        <p:blipFill rotWithShape="1">
          <a:blip r:embed="rId4">
            <a:alphaModFix/>
          </a:blip>
          <a:srcRect b="10011" l="9243" r="2118" t="5926"/>
          <a:stretch/>
        </p:blipFill>
        <p:spPr>
          <a:xfrm rot="154829">
            <a:off x="3514956" y="126085"/>
            <a:ext cx="1723361" cy="612206"/>
          </a:xfrm>
          <a:prstGeom prst="rect">
            <a:avLst/>
          </a:prstGeom>
          <a:noFill/>
          <a:ln>
            <a:noFill/>
          </a:ln>
        </p:spPr>
      </p:pic>
      <p:sp>
        <p:nvSpPr>
          <p:cNvPr id="214" name="Google Shape;214;p4"/>
          <p:cNvSpPr txBox="1"/>
          <p:nvPr/>
        </p:nvSpPr>
        <p:spPr>
          <a:xfrm>
            <a:off x="2022050" y="802113"/>
            <a:ext cx="4782600" cy="7626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700"/>
              <a:buFont typeface="Arial"/>
              <a:buNone/>
            </a:pPr>
            <a:r>
              <a:rPr b="1" i="0" lang="en" sz="2200" u="none" cap="none" strike="noStrike">
                <a:solidFill>
                  <a:srgbClr val="4690D9"/>
                </a:solidFill>
                <a:latin typeface="Raleway"/>
                <a:ea typeface="Raleway"/>
                <a:cs typeface="Raleway"/>
                <a:sym typeface="Raleway"/>
              </a:rPr>
              <a:t> </a:t>
            </a:r>
            <a:r>
              <a:rPr b="1" lang="en" sz="2200">
                <a:solidFill>
                  <a:srgbClr val="4690D9"/>
                </a:solidFill>
                <a:latin typeface="Raleway"/>
                <a:ea typeface="Raleway"/>
                <a:cs typeface="Raleway"/>
                <a:sym typeface="Raleway"/>
              </a:rPr>
              <a:t>Model Eğitimindeki ML Algoritmaları</a:t>
            </a:r>
            <a:endParaRPr b="1" i="0" sz="2200" u="none" cap="none" strike="noStrike">
              <a:solidFill>
                <a:srgbClr val="4690D9"/>
              </a:solidFill>
              <a:latin typeface="Raleway"/>
              <a:ea typeface="Raleway"/>
              <a:cs typeface="Raleway"/>
              <a:sym typeface="Raleway"/>
            </a:endParaRPr>
          </a:p>
        </p:txBody>
      </p:sp>
      <p:sp>
        <p:nvSpPr>
          <p:cNvPr id="215" name="Google Shape;215;p4"/>
          <p:cNvSpPr txBox="1"/>
          <p:nvPr>
            <p:ph idx="4294967295" type="body"/>
          </p:nvPr>
        </p:nvSpPr>
        <p:spPr>
          <a:xfrm>
            <a:off x="2696900" y="1688680"/>
            <a:ext cx="3432900" cy="3327900"/>
          </a:xfrm>
          <a:prstGeom prst="rect">
            <a:avLst/>
          </a:prstGeom>
          <a:noFill/>
          <a:ln>
            <a:noFill/>
          </a:ln>
        </p:spPr>
        <p:txBody>
          <a:bodyPr anchorCtr="0" anchor="t" bIns="91425" lIns="91425" spcFirstLastPara="1" rIns="91425" wrap="square" tIns="91425">
            <a:noAutofit/>
          </a:bodyPr>
          <a:lstStyle/>
          <a:p>
            <a:pPr indent="0" lvl="0" marL="457200" rtl="0" algn="l">
              <a:lnSpc>
                <a:spcPct val="115000"/>
              </a:lnSpc>
              <a:spcBef>
                <a:spcPts val="0"/>
              </a:spcBef>
              <a:spcAft>
                <a:spcPts val="0"/>
              </a:spcAft>
              <a:buSzPts val="1800"/>
              <a:buNone/>
            </a:pPr>
            <a:r>
              <a:t/>
            </a:r>
            <a:endParaRPr sz="1200">
              <a:latin typeface="Raleway"/>
              <a:ea typeface="Raleway"/>
              <a:cs typeface="Raleway"/>
              <a:sym typeface="Raleway"/>
            </a:endParaRPr>
          </a:p>
          <a:p>
            <a:pPr indent="0" lvl="0" marL="0" rtl="0" algn="l">
              <a:lnSpc>
                <a:spcPct val="115000"/>
              </a:lnSpc>
              <a:spcBef>
                <a:spcPts val="1000"/>
              </a:spcBef>
              <a:spcAft>
                <a:spcPts val="1000"/>
              </a:spcAft>
              <a:buSzPts val="1800"/>
              <a:buNone/>
            </a:pPr>
            <a:r>
              <a:t/>
            </a:r>
            <a:endParaRPr sz="1600">
              <a:solidFill>
                <a:schemeClr val="dk2"/>
              </a:solidFill>
              <a:latin typeface="Raleway"/>
              <a:ea typeface="Raleway"/>
              <a:cs typeface="Raleway"/>
              <a:sym typeface="Raleway"/>
            </a:endParaRPr>
          </a:p>
        </p:txBody>
      </p:sp>
      <p:pic>
        <p:nvPicPr>
          <p:cNvPr id="216" name="Google Shape;216;p4"/>
          <p:cNvPicPr preferRelativeResize="0"/>
          <p:nvPr/>
        </p:nvPicPr>
        <p:blipFill>
          <a:blip r:embed="rId5">
            <a:alphaModFix/>
          </a:blip>
          <a:stretch>
            <a:fillRect/>
          </a:stretch>
        </p:blipFill>
        <p:spPr>
          <a:xfrm>
            <a:off x="1827465" y="1590050"/>
            <a:ext cx="5489074" cy="287457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gc4e7097552_0_21"/>
          <p:cNvSpPr txBox="1"/>
          <p:nvPr/>
        </p:nvSpPr>
        <p:spPr>
          <a:xfrm>
            <a:off x="240150" y="174275"/>
            <a:ext cx="7557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Lato"/>
              <a:ea typeface="Lato"/>
              <a:cs typeface="Lato"/>
              <a:sym typeface="Lato"/>
            </a:endParaRPr>
          </a:p>
        </p:txBody>
      </p:sp>
      <p:sp>
        <p:nvSpPr>
          <p:cNvPr id="222" name="Google Shape;222;gc4e7097552_0_21"/>
          <p:cNvSpPr txBox="1"/>
          <p:nvPr>
            <p:ph type="title"/>
          </p:nvPr>
        </p:nvSpPr>
        <p:spPr>
          <a:xfrm>
            <a:off x="2196300" y="384825"/>
            <a:ext cx="5277600" cy="688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1000"/>
              </a:spcAft>
              <a:buSzPts val="4800"/>
              <a:buNone/>
            </a:pPr>
            <a:r>
              <a:rPr lang="en" sz="3700">
                <a:solidFill>
                  <a:schemeClr val="accent5"/>
                </a:solidFill>
              </a:rPr>
              <a:t>Importance İncelenmesi</a:t>
            </a:r>
            <a:endParaRPr b="0" sz="1700"/>
          </a:p>
        </p:txBody>
      </p:sp>
      <p:pic>
        <p:nvPicPr>
          <p:cNvPr id="223" name="Google Shape;223;gc4e7097552_0_21"/>
          <p:cNvPicPr preferRelativeResize="0"/>
          <p:nvPr/>
        </p:nvPicPr>
        <p:blipFill>
          <a:blip r:embed="rId3">
            <a:alphaModFix/>
          </a:blip>
          <a:stretch>
            <a:fillRect/>
          </a:stretch>
        </p:blipFill>
        <p:spPr>
          <a:xfrm>
            <a:off x="293750" y="1559775"/>
            <a:ext cx="4171950" cy="2514600"/>
          </a:xfrm>
          <a:prstGeom prst="rect">
            <a:avLst/>
          </a:prstGeom>
          <a:noFill/>
          <a:ln>
            <a:noFill/>
          </a:ln>
        </p:spPr>
      </p:pic>
      <p:pic>
        <p:nvPicPr>
          <p:cNvPr id="224" name="Google Shape;224;gc4e7097552_0_21"/>
          <p:cNvPicPr preferRelativeResize="0"/>
          <p:nvPr/>
        </p:nvPicPr>
        <p:blipFill>
          <a:blip r:embed="rId4">
            <a:alphaModFix/>
          </a:blip>
          <a:stretch>
            <a:fillRect/>
          </a:stretch>
        </p:blipFill>
        <p:spPr>
          <a:xfrm>
            <a:off x="4465700" y="1622500"/>
            <a:ext cx="4343924" cy="23891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11"/>
          <p:cNvSpPr txBox="1"/>
          <p:nvPr/>
        </p:nvSpPr>
        <p:spPr>
          <a:xfrm>
            <a:off x="411175" y="415000"/>
            <a:ext cx="3496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Lato"/>
                <a:ea typeface="Lato"/>
                <a:cs typeface="Lato"/>
                <a:sym typeface="Lato"/>
              </a:rPr>
              <a:t>Eğitim ve Doğrulama Setinin Sonuçları</a:t>
            </a:r>
            <a:endParaRPr b="1">
              <a:latin typeface="Lato"/>
              <a:ea typeface="Lato"/>
              <a:cs typeface="Lato"/>
              <a:sym typeface="Lato"/>
            </a:endParaRPr>
          </a:p>
        </p:txBody>
      </p:sp>
      <p:sp>
        <p:nvSpPr>
          <p:cNvPr id="230" name="Google Shape;230;p11"/>
          <p:cNvSpPr txBox="1"/>
          <p:nvPr/>
        </p:nvSpPr>
        <p:spPr>
          <a:xfrm>
            <a:off x="411175" y="1019850"/>
            <a:ext cx="3611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Lato"/>
                <a:ea typeface="Lato"/>
                <a:cs typeface="Lato"/>
                <a:sym typeface="Lato"/>
              </a:rPr>
              <a:t>XGBoost</a:t>
            </a:r>
            <a:endParaRPr b="1">
              <a:latin typeface="Lato"/>
              <a:ea typeface="Lato"/>
              <a:cs typeface="Lato"/>
              <a:sym typeface="Lato"/>
            </a:endParaRPr>
          </a:p>
        </p:txBody>
      </p:sp>
      <p:sp>
        <p:nvSpPr>
          <p:cNvPr id="231" name="Google Shape;231;p11"/>
          <p:cNvSpPr txBox="1"/>
          <p:nvPr/>
        </p:nvSpPr>
        <p:spPr>
          <a:xfrm>
            <a:off x="382675" y="1466500"/>
            <a:ext cx="3668400" cy="9234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200"/>
              <a:t>Val Logistic Regression Acc	: 	0.68</a:t>
            </a:r>
            <a:endParaRPr sz="1200"/>
          </a:p>
          <a:p>
            <a:pPr indent="0" lvl="0" marL="0" rtl="0" algn="l">
              <a:spcBef>
                <a:spcPts val="0"/>
              </a:spcBef>
              <a:spcAft>
                <a:spcPts val="0"/>
              </a:spcAft>
              <a:buNone/>
            </a:pPr>
            <a:r>
              <a:rPr lang="en" sz="1200"/>
              <a:t>Train Logistic Regression Acc 	: 	0.74 </a:t>
            </a:r>
            <a:endParaRPr sz="1200"/>
          </a:p>
          <a:p>
            <a:pPr indent="0" lvl="0" marL="0" rtl="0" algn="l">
              <a:spcBef>
                <a:spcPts val="0"/>
              </a:spcBef>
              <a:spcAft>
                <a:spcPts val="0"/>
              </a:spcAft>
              <a:buNone/>
            </a:pPr>
            <a:r>
              <a:rPr lang="en" sz="1200"/>
              <a:t>Val  F1-score 			:	0.67</a:t>
            </a:r>
            <a:endParaRPr sz="1200"/>
          </a:p>
          <a:p>
            <a:pPr indent="0" lvl="0" marL="0" rtl="0" algn="l">
              <a:spcBef>
                <a:spcPts val="0"/>
              </a:spcBef>
              <a:spcAft>
                <a:spcPts val="0"/>
              </a:spcAft>
              <a:buNone/>
            </a:pPr>
            <a:r>
              <a:rPr lang="en" sz="1200"/>
              <a:t>Train F1-Score			:	0.73</a:t>
            </a:r>
            <a:endParaRPr>
              <a:latin typeface="Lato"/>
              <a:ea typeface="Lato"/>
              <a:cs typeface="Lato"/>
              <a:sym typeface="Lato"/>
            </a:endParaRPr>
          </a:p>
        </p:txBody>
      </p:sp>
      <p:pic>
        <p:nvPicPr>
          <p:cNvPr id="232" name="Google Shape;232;p11"/>
          <p:cNvPicPr preferRelativeResize="0"/>
          <p:nvPr/>
        </p:nvPicPr>
        <p:blipFill>
          <a:blip r:embed="rId3">
            <a:alphaModFix/>
          </a:blip>
          <a:stretch>
            <a:fillRect/>
          </a:stretch>
        </p:blipFill>
        <p:spPr>
          <a:xfrm>
            <a:off x="411164" y="2842250"/>
            <a:ext cx="3784325" cy="1569450"/>
          </a:xfrm>
          <a:prstGeom prst="rect">
            <a:avLst/>
          </a:prstGeom>
          <a:noFill/>
          <a:ln cap="flat" cmpd="sng" w="9525">
            <a:solidFill>
              <a:schemeClr val="dk2"/>
            </a:solidFill>
            <a:prstDash val="solid"/>
            <a:round/>
            <a:headEnd len="sm" w="sm" type="none"/>
            <a:tailEnd len="sm" w="sm" type="none"/>
          </a:ln>
        </p:spPr>
      </p:pic>
      <p:pic>
        <p:nvPicPr>
          <p:cNvPr id="233" name="Google Shape;233;p11"/>
          <p:cNvPicPr preferRelativeResize="0"/>
          <p:nvPr/>
        </p:nvPicPr>
        <p:blipFill>
          <a:blip r:embed="rId4">
            <a:alphaModFix/>
          </a:blip>
          <a:stretch>
            <a:fillRect/>
          </a:stretch>
        </p:blipFill>
        <p:spPr>
          <a:xfrm>
            <a:off x="4981039" y="774000"/>
            <a:ext cx="3657600" cy="36861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gc316f6ad3d_1_0"/>
          <p:cNvSpPr txBox="1"/>
          <p:nvPr/>
        </p:nvSpPr>
        <p:spPr>
          <a:xfrm>
            <a:off x="522075" y="260400"/>
            <a:ext cx="6220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Lato"/>
                <a:ea typeface="Lato"/>
                <a:cs typeface="Lato"/>
                <a:sym typeface="Lato"/>
              </a:rPr>
              <a:t>Armut Teknoloji’ye  Katkısı </a:t>
            </a:r>
            <a:endParaRPr b="1">
              <a:latin typeface="Lato"/>
              <a:ea typeface="Lato"/>
              <a:cs typeface="Lato"/>
              <a:sym typeface="Lato"/>
            </a:endParaRPr>
          </a:p>
        </p:txBody>
      </p:sp>
      <p:sp>
        <p:nvSpPr>
          <p:cNvPr id="239" name="Google Shape;239;gc316f6ad3d_1_0"/>
          <p:cNvSpPr txBox="1"/>
          <p:nvPr/>
        </p:nvSpPr>
        <p:spPr>
          <a:xfrm>
            <a:off x="522075" y="728775"/>
            <a:ext cx="4098300" cy="42792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a:latin typeface="Lato"/>
                <a:ea typeface="Lato"/>
                <a:cs typeface="Lato"/>
                <a:sym typeface="Lato"/>
              </a:rPr>
              <a:t>XGBoost modeli eğitim ve tahminleme süresi açısından diğer modellere göre daha hızlı çalışmıştır.</a:t>
            </a:r>
            <a:endParaRPr>
              <a:latin typeface="Lato"/>
              <a:ea typeface="Lato"/>
              <a:cs typeface="Lato"/>
              <a:sym typeface="Lato"/>
            </a:endParaRPr>
          </a:p>
          <a:p>
            <a:pPr indent="0" lvl="0" marL="0" rtl="0" algn="just">
              <a:spcBef>
                <a:spcPts val="0"/>
              </a:spcBef>
              <a:spcAft>
                <a:spcPts val="0"/>
              </a:spcAft>
              <a:buNone/>
            </a:pPr>
            <a:r>
              <a:t/>
            </a:r>
            <a:endParaRPr>
              <a:latin typeface="Lato"/>
              <a:ea typeface="Lato"/>
              <a:cs typeface="Lato"/>
              <a:sym typeface="Lato"/>
            </a:endParaRPr>
          </a:p>
          <a:p>
            <a:pPr indent="0" lvl="0" marL="0" rtl="0" algn="just">
              <a:spcBef>
                <a:spcPts val="0"/>
              </a:spcBef>
              <a:spcAft>
                <a:spcPts val="0"/>
              </a:spcAft>
              <a:buNone/>
            </a:pPr>
            <a:r>
              <a:rPr lang="en">
                <a:latin typeface="Lato"/>
                <a:ea typeface="Lato"/>
                <a:cs typeface="Lato"/>
                <a:sym typeface="Lato"/>
              </a:rPr>
              <a:t>Yeni gelen müşterilere ait tahminlemede iyi bir sonuç elde edilmesi.</a:t>
            </a:r>
            <a:endParaRPr>
              <a:latin typeface="Lato"/>
              <a:ea typeface="Lato"/>
              <a:cs typeface="Lato"/>
              <a:sym typeface="Lato"/>
            </a:endParaRPr>
          </a:p>
          <a:p>
            <a:pPr indent="0" lvl="0" marL="0" rtl="0" algn="just">
              <a:spcBef>
                <a:spcPts val="0"/>
              </a:spcBef>
              <a:spcAft>
                <a:spcPts val="0"/>
              </a:spcAft>
              <a:buNone/>
            </a:pPr>
            <a:r>
              <a:rPr lang="en">
                <a:latin typeface="Lato"/>
                <a:ea typeface="Lato"/>
                <a:cs typeface="Lato"/>
                <a:sym typeface="Lato"/>
              </a:rPr>
              <a:t> </a:t>
            </a:r>
            <a:endParaRPr>
              <a:latin typeface="Lato"/>
              <a:ea typeface="Lato"/>
              <a:cs typeface="Lato"/>
              <a:sym typeface="Lato"/>
            </a:endParaRPr>
          </a:p>
          <a:p>
            <a:pPr indent="0" lvl="0" marL="0" rtl="0" algn="just">
              <a:spcBef>
                <a:spcPts val="0"/>
              </a:spcBef>
              <a:spcAft>
                <a:spcPts val="0"/>
              </a:spcAft>
              <a:buNone/>
            </a:pPr>
            <a:r>
              <a:rPr lang="en">
                <a:latin typeface="Lato"/>
                <a:ea typeface="Lato"/>
                <a:cs typeface="Lato"/>
                <a:sym typeface="Lato"/>
              </a:rPr>
              <a:t>Hizmetin gerçekleşmemesinin erken adımlarda anlaşılması, ve bu sayede hizmetin gerçekleşebilmesi için aksiyon alımının sağlanması.</a:t>
            </a:r>
            <a:endParaRPr>
              <a:latin typeface="Lato"/>
              <a:ea typeface="Lato"/>
              <a:cs typeface="Lato"/>
              <a:sym typeface="Lato"/>
            </a:endParaRPr>
          </a:p>
          <a:p>
            <a:pPr indent="0" lvl="0" marL="0" rtl="0" algn="just">
              <a:spcBef>
                <a:spcPts val="0"/>
              </a:spcBef>
              <a:spcAft>
                <a:spcPts val="0"/>
              </a:spcAft>
              <a:buNone/>
            </a:pPr>
            <a:r>
              <a:t/>
            </a:r>
            <a:endParaRPr>
              <a:latin typeface="Lato"/>
              <a:ea typeface="Lato"/>
              <a:cs typeface="Lato"/>
              <a:sym typeface="Lato"/>
            </a:endParaRPr>
          </a:p>
          <a:p>
            <a:pPr indent="0" lvl="0" marL="0" rtl="0" algn="just">
              <a:spcBef>
                <a:spcPts val="0"/>
              </a:spcBef>
              <a:spcAft>
                <a:spcPts val="0"/>
              </a:spcAft>
              <a:buNone/>
            </a:pPr>
            <a:r>
              <a:rPr lang="en">
                <a:latin typeface="Lato"/>
                <a:ea typeface="Lato"/>
                <a:cs typeface="Lato"/>
                <a:sym typeface="Lato"/>
              </a:rPr>
              <a:t>Modelin geliştirilmesi ile ileriki adımlarda, hizmet veren kişilere dair öneri sistemleri gerçekleştirilebilir. Bunlar optimal fiyat önerisi, belirli bölge veya iş kapsamında yeni iş gruplarının gelişmesi tarzı durumlar olabilir.</a:t>
            </a:r>
            <a:endParaRPr>
              <a:latin typeface="Lato"/>
              <a:ea typeface="Lato"/>
              <a:cs typeface="Lato"/>
              <a:sym typeface="Lato"/>
            </a:endParaRPr>
          </a:p>
          <a:p>
            <a:pPr indent="0" lvl="0" marL="0" rtl="0" algn="just">
              <a:spcBef>
                <a:spcPts val="0"/>
              </a:spcBef>
              <a:spcAft>
                <a:spcPts val="0"/>
              </a:spcAft>
              <a:buNone/>
            </a:pPr>
            <a:r>
              <a:t/>
            </a:r>
            <a:endParaRPr>
              <a:latin typeface="Lato"/>
              <a:ea typeface="Lato"/>
              <a:cs typeface="Lato"/>
              <a:sym typeface="Lato"/>
            </a:endParaRPr>
          </a:p>
          <a:p>
            <a:pPr indent="0" lvl="0" marL="0" rtl="0" algn="just">
              <a:spcBef>
                <a:spcPts val="0"/>
              </a:spcBef>
              <a:spcAft>
                <a:spcPts val="0"/>
              </a:spcAft>
              <a:buNone/>
            </a:pPr>
            <a:r>
              <a:t/>
            </a:r>
            <a:endParaRPr>
              <a:latin typeface="Lato"/>
              <a:ea typeface="Lato"/>
              <a:cs typeface="Lato"/>
              <a:sym typeface="Lato"/>
            </a:endParaRPr>
          </a:p>
          <a:p>
            <a:pPr indent="0" lvl="0" marL="0" rtl="0" algn="just">
              <a:spcBef>
                <a:spcPts val="0"/>
              </a:spcBef>
              <a:spcAft>
                <a:spcPts val="0"/>
              </a:spcAft>
              <a:buNone/>
            </a:pPr>
            <a:r>
              <a:t/>
            </a:r>
            <a:endParaRPr>
              <a:latin typeface="Lato"/>
              <a:ea typeface="Lato"/>
              <a:cs typeface="Lato"/>
              <a:sym typeface="Lato"/>
            </a:endParaRPr>
          </a:p>
        </p:txBody>
      </p:sp>
      <p:pic>
        <p:nvPicPr>
          <p:cNvPr descr="Armut - Crunchbase Company Profile &amp; Funding" id="240" name="Google Shape;240;gc316f6ad3d_1_0"/>
          <p:cNvPicPr preferRelativeResize="0"/>
          <p:nvPr/>
        </p:nvPicPr>
        <p:blipFill>
          <a:blip r:embed="rId3">
            <a:alphaModFix/>
          </a:blip>
          <a:stretch>
            <a:fillRect/>
          </a:stretch>
        </p:blipFill>
        <p:spPr>
          <a:xfrm>
            <a:off x="5343275" y="786600"/>
            <a:ext cx="3004700" cy="30047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gc581c6dde4_0_0"/>
          <p:cNvSpPr txBox="1"/>
          <p:nvPr/>
        </p:nvSpPr>
        <p:spPr>
          <a:xfrm>
            <a:off x="2752050" y="2317800"/>
            <a:ext cx="36399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100">
                <a:latin typeface="Lato"/>
                <a:ea typeface="Lato"/>
                <a:cs typeface="Lato"/>
                <a:sym typeface="Lato"/>
              </a:rPr>
              <a:t>Dinlediğiniz için teşekkürler...</a:t>
            </a:r>
            <a:endParaRPr sz="2100">
              <a:latin typeface="Lato"/>
              <a:ea typeface="Lato"/>
              <a:cs typeface="Lato"/>
              <a:sym typeface="La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
          <p:cNvSpPr txBox="1"/>
          <p:nvPr>
            <p:ph idx="4294967295" type="title"/>
          </p:nvPr>
        </p:nvSpPr>
        <p:spPr>
          <a:xfrm>
            <a:off x="560000" y="284600"/>
            <a:ext cx="5197200" cy="768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1600"/>
              </a:spcAft>
              <a:buSzPts val="3000"/>
              <a:buNone/>
            </a:pPr>
            <a:r>
              <a:rPr lang="en" sz="3600">
                <a:solidFill>
                  <a:srgbClr val="000000"/>
                </a:solidFill>
              </a:rPr>
              <a:t>Biz kimiz?</a:t>
            </a:r>
            <a:endParaRPr sz="2400">
              <a:solidFill>
                <a:srgbClr val="000000"/>
              </a:solidFill>
            </a:endParaRPr>
          </a:p>
        </p:txBody>
      </p:sp>
      <p:pic>
        <p:nvPicPr>
          <p:cNvPr id="135" name="Google Shape;135;p2"/>
          <p:cNvPicPr preferRelativeResize="0"/>
          <p:nvPr/>
        </p:nvPicPr>
        <p:blipFill rotWithShape="1">
          <a:blip r:embed="rId3">
            <a:alphaModFix/>
          </a:blip>
          <a:srcRect b="0" l="0" r="0" t="0"/>
          <a:stretch/>
        </p:blipFill>
        <p:spPr>
          <a:xfrm>
            <a:off x="330325" y="1303300"/>
            <a:ext cx="2361000" cy="2410200"/>
          </a:xfrm>
          <a:prstGeom prst="ellipse">
            <a:avLst/>
          </a:prstGeom>
          <a:noFill/>
          <a:ln>
            <a:noFill/>
          </a:ln>
        </p:spPr>
      </p:pic>
      <p:sp>
        <p:nvSpPr>
          <p:cNvPr id="136" name="Google Shape;136;p2"/>
          <p:cNvSpPr txBox="1"/>
          <p:nvPr/>
        </p:nvSpPr>
        <p:spPr>
          <a:xfrm>
            <a:off x="309300" y="3964200"/>
            <a:ext cx="2524200" cy="768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latin typeface="Lato"/>
                <a:ea typeface="Lato"/>
                <a:cs typeface="Lato"/>
                <a:sym typeface="Lato"/>
              </a:rPr>
              <a:t>Nurbüke Teker</a:t>
            </a:r>
            <a:br>
              <a:rPr b="0" i="0" lang="en" sz="1400" u="none" cap="none" strike="noStrike">
                <a:latin typeface="Lato"/>
                <a:ea typeface="Lato"/>
                <a:cs typeface="Lato"/>
                <a:sym typeface="Lato"/>
              </a:rPr>
            </a:br>
            <a:r>
              <a:rPr b="0" i="0" lang="en" sz="1400" u="none" cap="none" strike="noStrike">
                <a:latin typeface="Lato"/>
                <a:ea typeface="Lato"/>
                <a:cs typeface="Lato"/>
                <a:sym typeface="Lato"/>
              </a:rPr>
              <a:t>Hacettepe Üniversitesi</a:t>
            </a:r>
            <a:endParaRPr b="0" i="0" sz="1400" u="none" cap="none" strike="noStrike">
              <a:latin typeface="Lato"/>
              <a:ea typeface="Lato"/>
              <a:cs typeface="Lato"/>
              <a:sym typeface="Lato"/>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latin typeface="Lato"/>
                <a:ea typeface="Lato"/>
                <a:cs typeface="Lato"/>
                <a:sym typeface="Lato"/>
              </a:rPr>
              <a:t>Bilgisayar Mühendisliği</a:t>
            </a:r>
            <a:endParaRPr b="0" i="0" sz="1400" u="none" cap="none" strike="noStrike">
              <a:latin typeface="Lato"/>
              <a:ea typeface="Lato"/>
              <a:cs typeface="Lato"/>
              <a:sym typeface="Lato"/>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latin typeface="Lato"/>
              <a:ea typeface="Lato"/>
              <a:cs typeface="Lato"/>
              <a:sym typeface="Lato"/>
            </a:endParaRPr>
          </a:p>
        </p:txBody>
      </p:sp>
      <p:pic>
        <p:nvPicPr>
          <p:cNvPr id="137" name="Google Shape;137;p2"/>
          <p:cNvPicPr preferRelativeResize="0"/>
          <p:nvPr/>
        </p:nvPicPr>
        <p:blipFill>
          <a:blip r:embed="rId4">
            <a:alphaModFix/>
          </a:blip>
          <a:stretch>
            <a:fillRect/>
          </a:stretch>
        </p:blipFill>
        <p:spPr>
          <a:xfrm>
            <a:off x="3047300" y="1153450"/>
            <a:ext cx="2709900" cy="2709900"/>
          </a:xfrm>
          <a:prstGeom prst="ellipse">
            <a:avLst/>
          </a:prstGeom>
          <a:noFill/>
          <a:ln>
            <a:noFill/>
          </a:ln>
        </p:spPr>
      </p:pic>
      <p:pic>
        <p:nvPicPr>
          <p:cNvPr id="138" name="Google Shape;138;p2"/>
          <p:cNvPicPr preferRelativeResize="0"/>
          <p:nvPr/>
        </p:nvPicPr>
        <p:blipFill>
          <a:blip r:embed="rId5">
            <a:alphaModFix/>
          </a:blip>
          <a:stretch>
            <a:fillRect/>
          </a:stretch>
        </p:blipFill>
        <p:spPr>
          <a:xfrm>
            <a:off x="6113175" y="1055650"/>
            <a:ext cx="2807700" cy="2807700"/>
          </a:xfrm>
          <a:prstGeom prst="ellipse">
            <a:avLst/>
          </a:prstGeom>
          <a:noFill/>
          <a:ln>
            <a:noFill/>
          </a:ln>
        </p:spPr>
      </p:pic>
      <p:sp>
        <p:nvSpPr>
          <p:cNvPr id="139" name="Google Shape;139;p2"/>
          <p:cNvSpPr txBox="1"/>
          <p:nvPr/>
        </p:nvSpPr>
        <p:spPr>
          <a:xfrm>
            <a:off x="3147750" y="3964200"/>
            <a:ext cx="28455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Batuhan Ayhan</a:t>
            </a:r>
            <a:br>
              <a:rPr lang="en">
                <a:latin typeface="Lato"/>
                <a:ea typeface="Lato"/>
                <a:cs typeface="Lato"/>
                <a:sym typeface="Lato"/>
              </a:rPr>
            </a:br>
            <a:r>
              <a:rPr lang="en">
                <a:latin typeface="Lato"/>
                <a:ea typeface="Lato"/>
                <a:cs typeface="Lato"/>
                <a:sym typeface="Lato"/>
              </a:rPr>
              <a:t>Hacettepe Üniversitesi</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Bilgisayar Mühendisliği</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p:txBody>
      </p:sp>
      <p:sp>
        <p:nvSpPr>
          <p:cNvPr id="140" name="Google Shape;140;p2"/>
          <p:cNvSpPr txBox="1"/>
          <p:nvPr/>
        </p:nvSpPr>
        <p:spPr>
          <a:xfrm>
            <a:off x="6307500" y="3964200"/>
            <a:ext cx="30000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Abbas Can Güven</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Ankara Üniversitesi</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İstatistik</a:t>
            </a:r>
            <a:endParaRPr>
              <a:latin typeface="Lato"/>
              <a:ea typeface="Lato"/>
              <a:cs typeface="Lato"/>
              <a:sym typeface="La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3"/>
          <p:cNvSpPr txBox="1"/>
          <p:nvPr>
            <p:ph type="title"/>
          </p:nvPr>
        </p:nvSpPr>
        <p:spPr>
          <a:xfrm>
            <a:off x="677325" y="420800"/>
            <a:ext cx="6321600" cy="635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t>Problem</a:t>
            </a:r>
            <a:endParaRPr/>
          </a:p>
        </p:txBody>
      </p:sp>
      <p:pic>
        <p:nvPicPr>
          <p:cNvPr id="146" name="Google Shape;146;p3"/>
          <p:cNvPicPr preferRelativeResize="0"/>
          <p:nvPr/>
        </p:nvPicPr>
        <p:blipFill>
          <a:blip r:embed="rId3">
            <a:alphaModFix/>
          </a:blip>
          <a:stretch>
            <a:fillRect/>
          </a:stretch>
        </p:blipFill>
        <p:spPr>
          <a:xfrm>
            <a:off x="1605500" y="1199546"/>
            <a:ext cx="5932999" cy="3104200"/>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pic>
        <p:nvPicPr>
          <p:cNvPr id="151" name="Google Shape;151;gc4e7097552_0_2"/>
          <p:cNvPicPr preferRelativeResize="0"/>
          <p:nvPr/>
        </p:nvPicPr>
        <p:blipFill>
          <a:blip r:embed="rId3">
            <a:alphaModFix/>
          </a:blip>
          <a:stretch>
            <a:fillRect/>
          </a:stretch>
        </p:blipFill>
        <p:spPr>
          <a:xfrm>
            <a:off x="3397399" y="1534238"/>
            <a:ext cx="2349200" cy="1948925"/>
          </a:xfrm>
          <a:prstGeom prst="rect">
            <a:avLst/>
          </a:prstGeom>
          <a:noFill/>
          <a:ln cap="flat" cmpd="sng" w="9525">
            <a:solidFill>
              <a:schemeClr val="dk2"/>
            </a:solidFill>
            <a:prstDash val="solid"/>
            <a:round/>
            <a:headEnd len="sm" w="sm" type="none"/>
            <a:tailEnd len="sm" w="sm" type="none"/>
          </a:ln>
        </p:spPr>
      </p:pic>
      <p:pic>
        <p:nvPicPr>
          <p:cNvPr id="152" name="Google Shape;152;gc4e7097552_0_2"/>
          <p:cNvPicPr preferRelativeResize="0"/>
          <p:nvPr/>
        </p:nvPicPr>
        <p:blipFill>
          <a:blip r:embed="rId4">
            <a:alphaModFix/>
          </a:blip>
          <a:stretch>
            <a:fillRect/>
          </a:stretch>
        </p:blipFill>
        <p:spPr>
          <a:xfrm>
            <a:off x="6343240" y="1358425"/>
            <a:ext cx="2318870" cy="2300575"/>
          </a:xfrm>
          <a:prstGeom prst="rect">
            <a:avLst/>
          </a:prstGeom>
          <a:noFill/>
          <a:ln cap="flat" cmpd="sng" w="9525">
            <a:solidFill>
              <a:schemeClr val="dk2"/>
            </a:solidFill>
            <a:prstDash val="solid"/>
            <a:round/>
            <a:headEnd len="sm" w="sm" type="none"/>
            <a:tailEnd len="sm" w="sm" type="none"/>
          </a:ln>
        </p:spPr>
      </p:pic>
      <p:sp>
        <p:nvSpPr>
          <p:cNvPr id="153" name="Google Shape;153;gc4e7097552_0_2"/>
          <p:cNvSpPr/>
          <p:nvPr/>
        </p:nvSpPr>
        <p:spPr>
          <a:xfrm>
            <a:off x="5746599" y="2360551"/>
            <a:ext cx="774900" cy="422400"/>
          </a:xfrm>
          <a:prstGeom prst="rightArrow">
            <a:avLst>
              <a:gd fmla="val 50000" name="adj1"/>
              <a:gd fmla="val 50000" name="adj2"/>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54" name="Google Shape;154;gc4e7097552_0_2"/>
          <p:cNvSpPr txBox="1"/>
          <p:nvPr/>
        </p:nvSpPr>
        <p:spPr>
          <a:xfrm>
            <a:off x="645550" y="598675"/>
            <a:ext cx="40287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2"/>
              </a:buClr>
              <a:buSzPts val="3000"/>
              <a:buFont typeface="Arial"/>
              <a:buNone/>
            </a:pPr>
            <a:r>
              <a:rPr b="1" lang="en" sz="3000">
                <a:solidFill>
                  <a:schemeClr val="dk2"/>
                </a:solidFill>
                <a:latin typeface="Raleway"/>
                <a:ea typeface="Raleway"/>
                <a:cs typeface="Raleway"/>
                <a:sym typeface="Raleway"/>
              </a:rPr>
              <a:t> Çözüm </a:t>
            </a:r>
            <a:endParaRPr>
              <a:latin typeface="Lato"/>
              <a:ea typeface="Lato"/>
              <a:cs typeface="Lato"/>
              <a:sym typeface="Lato"/>
            </a:endParaRPr>
          </a:p>
        </p:txBody>
      </p:sp>
      <p:pic>
        <p:nvPicPr>
          <p:cNvPr id="155" name="Google Shape;155;gc4e7097552_0_2"/>
          <p:cNvPicPr preferRelativeResize="0"/>
          <p:nvPr/>
        </p:nvPicPr>
        <p:blipFill>
          <a:blip r:embed="rId5">
            <a:alphaModFix/>
          </a:blip>
          <a:stretch>
            <a:fillRect/>
          </a:stretch>
        </p:blipFill>
        <p:spPr>
          <a:xfrm>
            <a:off x="311850" y="1704743"/>
            <a:ext cx="2798475" cy="1733995"/>
          </a:xfrm>
          <a:prstGeom prst="rect">
            <a:avLst/>
          </a:prstGeom>
          <a:noFill/>
          <a:ln cap="flat" cmpd="sng" w="9525">
            <a:solidFill>
              <a:schemeClr val="dk2"/>
            </a:solidFill>
            <a:prstDash val="solid"/>
            <a:round/>
            <a:headEnd len="sm" w="sm" type="none"/>
            <a:tailEnd len="sm" w="sm" type="none"/>
          </a:ln>
        </p:spPr>
      </p:pic>
      <p:sp>
        <p:nvSpPr>
          <p:cNvPr id="156" name="Google Shape;156;gc4e7097552_0_2"/>
          <p:cNvSpPr/>
          <p:nvPr/>
        </p:nvSpPr>
        <p:spPr>
          <a:xfrm>
            <a:off x="2916248" y="2349299"/>
            <a:ext cx="793500" cy="444900"/>
          </a:xfrm>
          <a:prstGeom prst="rightArrow">
            <a:avLst>
              <a:gd fmla="val 50000" name="adj1"/>
              <a:gd fmla="val 50000" name="adj2"/>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gc584403d93_0_920"/>
          <p:cNvSpPr txBox="1"/>
          <p:nvPr/>
        </p:nvSpPr>
        <p:spPr>
          <a:xfrm>
            <a:off x="354175" y="298500"/>
            <a:ext cx="3648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Lato"/>
                <a:ea typeface="Lato"/>
                <a:cs typeface="Lato"/>
                <a:sym typeface="Lato"/>
              </a:rPr>
              <a:t>Veri Hakkında Neler yapıldı? </a:t>
            </a:r>
            <a:endParaRPr b="1">
              <a:latin typeface="Lato"/>
              <a:ea typeface="Lato"/>
              <a:cs typeface="Lato"/>
              <a:sym typeface="Lato"/>
            </a:endParaRPr>
          </a:p>
        </p:txBody>
      </p:sp>
      <p:sp>
        <p:nvSpPr>
          <p:cNvPr id="162" name="Google Shape;162;gc584403d93_0_920"/>
          <p:cNvSpPr txBox="1"/>
          <p:nvPr/>
        </p:nvSpPr>
        <p:spPr>
          <a:xfrm>
            <a:off x="247475" y="698700"/>
            <a:ext cx="4142700" cy="38481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a:latin typeface="Lato"/>
                <a:ea typeface="Lato"/>
                <a:cs typeface="Lato"/>
                <a:sym typeface="Lato"/>
              </a:rPr>
              <a:t>Öncelikli olarak detaylı bir veri seti incelemesi yaptık. </a:t>
            </a:r>
            <a:endParaRPr>
              <a:latin typeface="Lato"/>
              <a:ea typeface="Lato"/>
              <a:cs typeface="Lato"/>
              <a:sym typeface="Lato"/>
            </a:endParaRPr>
          </a:p>
          <a:p>
            <a:pPr indent="0" lvl="0" marL="0" rtl="0" algn="just">
              <a:spcBef>
                <a:spcPts val="0"/>
              </a:spcBef>
              <a:spcAft>
                <a:spcPts val="0"/>
              </a:spcAft>
              <a:buNone/>
            </a:pPr>
            <a:r>
              <a:rPr lang="en">
                <a:latin typeface="Lato"/>
                <a:ea typeface="Lato"/>
                <a:cs typeface="Lato"/>
                <a:sym typeface="Lato"/>
              </a:rPr>
              <a:t>Kullanılan sütunların, parametrelerin iş akışında hizmetin gerçekleşmesini, “IsFulfilled = 1” olma durumunu , etkilemesini inceledik.</a:t>
            </a:r>
            <a:endParaRPr>
              <a:latin typeface="Lato"/>
              <a:ea typeface="Lato"/>
              <a:cs typeface="Lato"/>
              <a:sym typeface="Lato"/>
            </a:endParaRPr>
          </a:p>
          <a:p>
            <a:pPr indent="0" lvl="0" marL="0" rtl="0" algn="just">
              <a:spcBef>
                <a:spcPts val="0"/>
              </a:spcBef>
              <a:spcAft>
                <a:spcPts val="0"/>
              </a:spcAft>
              <a:buNone/>
            </a:pPr>
            <a:r>
              <a:t/>
            </a:r>
            <a:endParaRPr>
              <a:latin typeface="Lato"/>
              <a:ea typeface="Lato"/>
              <a:cs typeface="Lato"/>
              <a:sym typeface="Lato"/>
            </a:endParaRPr>
          </a:p>
          <a:p>
            <a:pPr indent="-317500" lvl="0" marL="457200" rtl="0" algn="just">
              <a:spcBef>
                <a:spcPts val="0"/>
              </a:spcBef>
              <a:spcAft>
                <a:spcPts val="0"/>
              </a:spcAft>
              <a:buSzPts val="1400"/>
              <a:buFont typeface="Lato"/>
              <a:buAutoNum type="arabicPeriod"/>
            </a:pPr>
            <a:r>
              <a:rPr lang="en">
                <a:latin typeface="Lato"/>
                <a:ea typeface="Lato"/>
                <a:cs typeface="Lato"/>
                <a:sym typeface="Lato"/>
              </a:rPr>
              <a:t>İstatistiksel olarak veri görselleştirmeleri yaparak, elimizdeki bazı sütunların, hizmetin gerçekleşmesini etkileme durumuna baktık.</a:t>
            </a:r>
            <a:endParaRPr>
              <a:latin typeface="Lato"/>
              <a:ea typeface="Lato"/>
              <a:cs typeface="Lato"/>
              <a:sym typeface="Lato"/>
            </a:endParaRPr>
          </a:p>
          <a:p>
            <a:pPr indent="0" lvl="0" marL="457200" rtl="0" algn="just">
              <a:spcBef>
                <a:spcPts val="0"/>
              </a:spcBef>
              <a:spcAft>
                <a:spcPts val="0"/>
              </a:spcAft>
              <a:buNone/>
            </a:pPr>
            <a:r>
              <a:t/>
            </a:r>
            <a:endParaRPr>
              <a:latin typeface="Lato"/>
              <a:ea typeface="Lato"/>
              <a:cs typeface="Lato"/>
              <a:sym typeface="Lato"/>
            </a:endParaRPr>
          </a:p>
          <a:p>
            <a:pPr indent="-317500" lvl="0" marL="457200" rtl="0" algn="just">
              <a:spcBef>
                <a:spcPts val="0"/>
              </a:spcBef>
              <a:spcAft>
                <a:spcPts val="0"/>
              </a:spcAft>
              <a:buSzPts val="1400"/>
              <a:buFont typeface="Lato"/>
              <a:buAutoNum type="arabicPeriod"/>
            </a:pPr>
            <a:r>
              <a:rPr lang="en">
                <a:latin typeface="Lato"/>
                <a:ea typeface="Lato"/>
                <a:cs typeface="Lato"/>
                <a:sym typeface="Lato"/>
              </a:rPr>
              <a:t>Ön işleme ve veriyi temizlemek ile ilgili çalışmalara başladık.</a:t>
            </a:r>
            <a:endParaRPr>
              <a:latin typeface="Lato"/>
              <a:ea typeface="Lato"/>
              <a:cs typeface="Lato"/>
              <a:sym typeface="Lato"/>
            </a:endParaRPr>
          </a:p>
          <a:p>
            <a:pPr indent="0" lvl="0" marL="457200" rtl="0" algn="just">
              <a:spcBef>
                <a:spcPts val="0"/>
              </a:spcBef>
              <a:spcAft>
                <a:spcPts val="0"/>
              </a:spcAft>
              <a:buNone/>
            </a:pPr>
            <a:r>
              <a:t/>
            </a:r>
            <a:endParaRPr>
              <a:latin typeface="Lato"/>
              <a:ea typeface="Lato"/>
              <a:cs typeface="Lato"/>
              <a:sym typeface="Lato"/>
            </a:endParaRPr>
          </a:p>
          <a:p>
            <a:pPr indent="-317500" lvl="0" marL="457200" rtl="0" algn="just">
              <a:spcBef>
                <a:spcPts val="0"/>
              </a:spcBef>
              <a:spcAft>
                <a:spcPts val="0"/>
              </a:spcAft>
              <a:buSzPts val="1400"/>
              <a:buFont typeface="Lato"/>
              <a:buAutoNum type="arabicPeriod"/>
            </a:pPr>
            <a:r>
              <a:rPr lang="en">
                <a:latin typeface="Lato"/>
                <a:ea typeface="Lato"/>
                <a:cs typeface="Lato"/>
                <a:sym typeface="Lato"/>
              </a:rPr>
              <a:t>Öznitelik çıkarımı (Feature Extraction) için çalışmalara başladık. </a:t>
            </a:r>
            <a:endParaRPr>
              <a:latin typeface="Lato"/>
              <a:ea typeface="Lato"/>
              <a:cs typeface="Lato"/>
              <a:sym typeface="Lato"/>
            </a:endParaRPr>
          </a:p>
          <a:p>
            <a:pPr indent="0" lvl="0" marL="457200" rtl="0" algn="just">
              <a:spcBef>
                <a:spcPts val="0"/>
              </a:spcBef>
              <a:spcAft>
                <a:spcPts val="0"/>
              </a:spcAft>
              <a:buNone/>
            </a:pPr>
            <a:r>
              <a:t/>
            </a:r>
            <a:endParaRPr>
              <a:latin typeface="Lato"/>
              <a:ea typeface="Lato"/>
              <a:cs typeface="Lato"/>
              <a:sym typeface="Lato"/>
            </a:endParaRPr>
          </a:p>
          <a:p>
            <a:pPr indent="0" lvl="0" marL="0" rtl="0" algn="just">
              <a:spcBef>
                <a:spcPts val="0"/>
              </a:spcBef>
              <a:spcAft>
                <a:spcPts val="0"/>
              </a:spcAft>
              <a:buNone/>
            </a:pPr>
            <a:r>
              <a:t/>
            </a:r>
            <a:endParaRPr>
              <a:latin typeface="Lato"/>
              <a:ea typeface="Lato"/>
              <a:cs typeface="Lato"/>
              <a:sym typeface="Lato"/>
            </a:endParaRPr>
          </a:p>
        </p:txBody>
      </p:sp>
      <p:pic>
        <p:nvPicPr>
          <p:cNvPr id="163" name="Google Shape;163;gc584403d93_0_920"/>
          <p:cNvPicPr preferRelativeResize="0"/>
          <p:nvPr/>
        </p:nvPicPr>
        <p:blipFill>
          <a:blip r:embed="rId3">
            <a:alphaModFix/>
          </a:blip>
          <a:stretch>
            <a:fillRect/>
          </a:stretch>
        </p:blipFill>
        <p:spPr>
          <a:xfrm>
            <a:off x="5084925" y="736825"/>
            <a:ext cx="3669850" cy="36698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gc316f6ad3d_2_5"/>
          <p:cNvSpPr txBox="1"/>
          <p:nvPr>
            <p:ph idx="4294967295" type="title"/>
          </p:nvPr>
        </p:nvSpPr>
        <p:spPr>
          <a:xfrm>
            <a:off x="260850" y="289375"/>
            <a:ext cx="8622300" cy="860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4800"/>
              <a:buNone/>
            </a:pPr>
            <a:r>
              <a:rPr lang="en" sz="3700">
                <a:solidFill>
                  <a:schemeClr val="accent5"/>
                </a:solidFill>
              </a:rPr>
              <a:t>Veri İncelemeleri</a:t>
            </a:r>
            <a:endParaRPr sz="3700">
              <a:solidFill>
                <a:schemeClr val="accent5"/>
              </a:solidFill>
            </a:endParaRPr>
          </a:p>
          <a:p>
            <a:pPr indent="0" lvl="0" marL="914400" rtl="0" algn="l">
              <a:lnSpc>
                <a:spcPct val="100000"/>
              </a:lnSpc>
              <a:spcBef>
                <a:spcPts val="1000"/>
              </a:spcBef>
              <a:spcAft>
                <a:spcPts val="0"/>
              </a:spcAft>
              <a:buSzPts val="4800"/>
              <a:buNone/>
            </a:pPr>
            <a:r>
              <a:t/>
            </a:r>
            <a:endParaRPr sz="1800">
              <a:solidFill>
                <a:srgbClr val="FFFFFF"/>
              </a:solidFill>
            </a:endParaRPr>
          </a:p>
          <a:p>
            <a:pPr indent="0" lvl="0" marL="914400" rtl="0" algn="l">
              <a:lnSpc>
                <a:spcPct val="100000"/>
              </a:lnSpc>
              <a:spcBef>
                <a:spcPts val="0"/>
              </a:spcBef>
              <a:spcAft>
                <a:spcPts val="1000"/>
              </a:spcAft>
              <a:buSzPts val="4800"/>
              <a:buNone/>
            </a:pPr>
            <a:r>
              <a:t/>
            </a:r>
            <a:endParaRPr b="0" sz="1700"/>
          </a:p>
        </p:txBody>
      </p:sp>
      <p:sp>
        <p:nvSpPr>
          <p:cNvPr id="169" name="Google Shape;169;gc316f6ad3d_2_5"/>
          <p:cNvSpPr txBox="1"/>
          <p:nvPr/>
        </p:nvSpPr>
        <p:spPr>
          <a:xfrm>
            <a:off x="398500" y="1080125"/>
            <a:ext cx="73479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Seçilen bazı sütun parametrelerinin, hizmetin gerçekleşmesine etkisini görmek için bazı veri görselleştirmeleri ve incelemeleri yapıldı.</a:t>
            </a:r>
            <a:endParaRPr>
              <a:latin typeface="Lato"/>
              <a:ea typeface="Lato"/>
              <a:cs typeface="Lato"/>
              <a:sym typeface="Lato"/>
            </a:endParaRPr>
          </a:p>
        </p:txBody>
      </p:sp>
      <p:sp>
        <p:nvSpPr>
          <p:cNvPr id="170" name="Google Shape;170;gc316f6ad3d_2_5"/>
          <p:cNvSpPr txBox="1"/>
          <p:nvPr/>
        </p:nvSpPr>
        <p:spPr>
          <a:xfrm>
            <a:off x="398500" y="1626075"/>
            <a:ext cx="8038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Bu sütunlar arasında </a:t>
            </a:r>
            <a:r>
              <a:rPr lang="en">
                <a:latin typeface="Lato"/>
                <a:ea typeface="Lato"/>
                <a:cs typeface="Lato"/>
                <a:sym typeface="Lato"/>
              </a:rPr>
              <a:t>Serviceid</a:t>
            </a:r>
            <a:r>
              <a:rPr lang="en">
                <a:solidFill>
                  <a:schemeClr val="dk2"/>
                </a:solidFill>
                <a:latin typeface="Lato"/>
                <a:ea typeface="Lato"/>
                <a:cs typeface="Lato"/>
                <a:sym typeface="Lato"/>
              </a:rPr>
              <a:t>, </a:t>
            </a:r>
            <a:r>
              <a:rPr lang="en">
                <a:latin typeface="Lato"/>
                <a:ea typeface="Lato"/>
                <a:cs typeface="Lato"/>
                <a:sym typeface="Lato"/>
              </a:rPr>
              <a:t>Price, TimeSpent, isRepeated, Campaignid yer almaktadır.</a:t>
            </a:r>
            <a:endParaRPr>
              <a:latin typeface="Lato"/>
              <a:ea typeface="Lato"/>
              <a:cs typeface="Lato"/>
              <a:sym typeface="Lato"/>
            </a:endParaRPr>
          </a:p>
        </p:txBody>
      </p:sp>
      <p:sp>
        <p:nvSpPr>
          <p:cNvPr id="171" name="Google Shape;171;gc316f6ad3d_2_5"/>
          <p:cNvSpPr txBox="1"/>
          <p:nvPr/>
        </p:nvSpPr>
        <p:spPr>
          <a:xfrm>
            <a:off x="398500" y="1979750"/>
            <a:ext cx="75441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Temel amaç, hizmetin alınması veya alınmaması durumunun, yukarıdaki sütunlardaki değerlerin, değer aralıklarına veya id’lerine göre dağılımını görmek. Bir nevi “business intelligence” katarak Armut Teknoloji firması için iş akışındaki değerleri tespit edebilmek. </a:t>
            </a:r>
            <a:endParaRPr>
              <a:latin typeface="Lato"/>
              <a:ea typeface="Lato"/>
              <a:cs typeface="Lato"/>
              <a:sym typeface="Lato"/>
            </a:endParaRPr>
          </a:p>
        </p:txBody>
      </p:sp>
      <p:sp>
        <p:nvSpPr>
          <p:cNvPr id="172" name="Google Shape;172;gc316f6ad3d_2_5"/>
          <p:cNvSpPr txBox="1"/>
          <p:nvPr/>
        </p:nvSpPr>
        <p:spPr>
          <a:xfrm>
            <a:off x="398500" y="2773100"/>
            <a:ext cx="1121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Lato"/>
                <a:ea typeface="Lato"/>
                <a:cs typeface="Lato"/>
                <a:sym typeface="Lato"/>
              </a:rPr>
              <a:t>Serviceid</a:t>
            </a:r>
            <a:endParaRPr b="1">
              <a:latin typeface="Lato"/>
              <a:ea typeface="Lato"/>
              <a:cs typeface="Lato"/>
              <a:sym typeface="Lato"/>
            </a:endParaRPr>
          </a:p>
        </p:txBody>
      </p:sp>
      <p:pic>
        <p:nvPicPr>
          <p:cNvPr id="173" name="Google Shape;173;gc316f6ad3d_2_5"/>
          <p:cNvPicPr preferRelativeResize="0"/>
          <p:nvPr/>
        </p:nvPicPr>
        <p:blipFill>
          <a:blip r:embed="rId3">
            <a:alphaModFix/>
          </a:blip>
          <a:stretch>
            <a:fillRect/>
          </a:stretch>
        </p:blipFill>
        <p:spPr>
          <a:xfrm>
            <a:off x="7548725" y="209225"/>
            <a:ext cx="1334425" cy="1020700"/>
          </a:xfrm>
          <a:prstGeom prst="rect">
            <a:avLst/>
          </a:prstGeom>
          <a:noFill/>
          <a:ln>
            <a:noFill/>
          </a:ln>
        </p:spPr>
      </p:pic>
      <p:pic>
        <p:nvPicPr>
          <p:cNvPr id="174" name="Google Shape;174;gc316f6ad3d_2_5"/>
          <p:cNvPicPr preferRelativeResize="0"/>
          <p:nvPr/>
        </p:nvPicPr>
        <p:blipFill>
          <a:blip r:embed="rId4">
            <a:alphaModFix/>
          </a:blip>
          <a:stretch>
            <a:fillRect/>
          </a:stretch>
        </p:blipFill>
        <p:spPr>
          <a:xfrm>
            <a:off x="335250" y="3239175"/>
            <a:ext cx="2541023" cy="1696200"/>
          </a:xfrm>
          <a:prstGeom prst="rect">
            <a:avLst/>
          </a:prstGeom>
          <a:noFill/>
          <a:ln>
            <a:noFill/>
          </a:ln>
        </p:spPr>
      </p:pic>
      <p:pic>
        <p:nvPicPr>
          <p:cNvPr id="175" name="Google Shape;175;gc316f6ad3d_2_5"/>
          <p:cNvPicPr preferRelativeResize="0"/>
          <p:nvPr/>
        </p:nvPicPr>
        <p:blipFill>
          <a:blip r:embed="rId5">
            <a:alphaModFix/>
          </a:blip>
          <a:stretch>
            <a:fillRect/>
          </a:stretch>
        </p:blipFill>
        <p:spPr>
          <a:xfrm>
            <a:off x="3079527" y="3173300"/>
            <a:ext cx="2541023" cy="1696200"/>
          </a:xfrm>
          <a:prstGeom prst="rect">
            <a:avLst/>
          </a:prstGeom>
          <a:noFill/>
          <a:ln>
            <a:noFill/>
          </a:ln>
        </p:spPr>
      </p:pic>
      <p:pic>
        <p:nvPicPr>
          <p:cNvPr id="176" name="Google Shape;176;gc316f6ad3d_2_5"/>
          <p:cNvPicPr preferRelativeResize="0"/>
          <p:nvPr/>
        </p:nvPicPr>
        <p:blipFill>
          <a:blip r:embed="rId6">
            <a:alphaModFix/>
          </a:blip>
          <a:stretch>
            <a:fillRect/>
          </a:stretch>
        </p:blipFill>
        <p:spPr>
          <a:xfrm>
            <a:off x="5926950" y="3050499"/>
            <a:ext cx="2823650" cy="18848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gc316f6ad3d_2_36"/>
          <p:cNvSpPr txBox="1"/>
          <p:nvPr/>
        </p:nvSpPr>
        <p:spPr>
          <a:xfrm>
            <a:off x="442950" y="522550"/>
            <a:ext cx="1121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Lato"/>
                <a:ea typeface="Lato"/>
                <a:cs typeface="Lato"/>
                <a:sym typeface="Lato"/>
              </a:rPr>
              <a:t>Price</a:t>
            </a:r>
            <a:endParaRPr b="1">
              <a:latin typeface="Lato"/>
              <a:ea typeface="Lato"/>
              <a:cs typeface="Lato"/>
              <a:sym typeface="Lato"/>
            </a:endParaRPr>
          </a:p>
        </p:txBody>
      </p:sp>
      <p:sp>
        <p:nvSpPr>
          <p:cNvPr id="182" name="Google Shape;182;gc316f6ad3d_2_36"/>
          <p:cNvSpPr txBox="1"/>
          <p:nvPr/>
        </p:nvSpPr>
        <p:spPr>
          <a:xfrm>
            <a:off x="373200" y="2720775"/>
            <a:ext cx="1260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Lato"/>
                <a:ea typeface="Lato"/>
                <a:cs typeface="Lato"/>
                <a:sym typeface="Lato"/>
              </a:rPr>
              <a:t>isRepeated</a:t>
            </a:r>
            <a:endParaRPr b="1">
              <a:latin typeface="Lato"/>
              <a:ea typeface="Lato"/>
              <a:cs typeface="Lato"/>
              <a:sym typeface="Lato"/>
            </a:endParaRPr>
          </a:p>
        </p:txBody>
      </p:sp>
      <p:pic>
        <p:nvPicPr>
          <p:cNvPr id="183" name="Google Shape;183;gc316f6ad3d_2_36"/>
          <p:cNvPicPr preferRelativeResize="0"/>
          <p:nvPr/>
        </p:nvPicPr>
        <p:blipFill>
          <a:blip r:embed="rId3">
            <a:alphaModFix/>
          </a:blip>
          <a:stretch>
            <a:fillRect/>
          </a:stretch>
        </p:blipFill>
        <p:spPr>
          <a:xfrm>
            <a:off x="3309588" y="898813"/>
            <a:ext cx="2502825" cy="1825500"/>
          </a:xfrm>
          <a:prstGeom prst="rect">
            <a:avLst/>
          </a:prstGeom>
          <a:noFill/>
          <a:ln>
            <a:noFill/>
          </a:ln>
        </p:spPr>
      </p:pic>
      <p:pic>
        <p:nvPicPr>
          <p:cNvPr id="184" name="Google Shape;184;gc316f6ad3d_2_36"/>
          <p:cNvPicPr preferRelativeResize="0"/>
          <p:nvPr/>
        </p:nvPicPr>
        <p:blipFill>
          <a:blip r:embed="rId4">
            <a:alphaModFix/>
          </a:blip>
          <a:stretch>
            <a:fillRect/>
          </a:stretch>
        </p:blipFill>
        <p:spPr>
          <a:xfrm>
            <a:off x="471325" y="910388"/>
            <a:ext cx="2488625" cy="1802325"/>
          </a:xfrm>
          <a:prstGeom prst="rect">
            <a:avLst/>
          </a:prstGeom>
          <a:noFill/>
          <a:ln>
            <a:noFill/>
          </a:ln>
        </p:spPr>
      </p:pic>
      <p:pic>
        <p:nvPicPr>
          <p:cNvPr id="185" name="Google Shape;185;gc316f6ad3d_2_36"/>
          <p:cNvPicPr preferRelativeResize="0"/>
          <p:nvPr/>
        </p:nvPicPr>
        <p:blipFill>
          <a:blip r:embed="rId5">
            <a:alphaModFix/>
          </a:blip>
          <a:stretch>
            <a:fillRect/>
          </a:stretch>
        </p:blipFill>
        <p:spPr>
          <a:xfrm>
            <a:off x="6162050" y="922750"/>
            <a:ext cx="2454525" cy="1777625"/>
          </a:xfrm>
          <a:prstGeom prst="rect">
            <a:avLst/>
          </a:prstGeom>
          <a:noFill/>
          <a:ln>
            <a:noFill/>
          </a:ln>
        </p:spPr>
      </p:pic>
      <p:pic>
        <p:nvPicPr>
          <p:cNvPr id="186" name="Google Shape;186;gc316f6ad3d_2_36"/>
          <p:cNvPicPr preferRelativeResize="0"/>
          <p:nvPr/>
        </p:nvPicPr>
        <p:blipFill>
          <a:blip r:embed="rId6">
            <a:alphaModFix/>
          </a:blip>
          <a:stretch>
            <a:fillRect/>
          </a:stretch>
        </p:blipFill>
        <p:spPr>
          <a:xfrm>
            <a:off x="3188049" y="3120975"/>
            <a:ext cx="2536400" cy="1751950"/>
          </a:xfrm>
          <a:prstGeom prst="rect">
            <a:avLst/>
          </a:prstGeom>
          <a:noFill/>
          <a:ln>
            <a:noFill/>
          </a:ln>
        </p:spPr>
      </p:pic>
      <p:pic>
        <p:nvPicPr>
          <p:cNvPr id="187" name="Google Shape;187;gc316f6ad3d_2_36"/>
          <p:cNvPicPr preferRelativeResize="0"/>
          <p:nvPr/>
        </p:nvPicPr>
        <p:blipFill>
          <a:blip r:embed="rId7">
            <a:alphaModFix/>
          </a:blip>
          <a:stretch>
            <a:fillRect/>
          </a:stretch>
        </p:blipFill>
        <p:spPr>
          <a:xfrm>
            <a:off x="260849" y="3120975"/>
            <a:ext cx="2603100" cy="1798025"/>
          </a:xfrm>
          <a:prstGeom prst="rect">
            <a:avLst/>
          </a:prstGeom>
          <a:noFill/>
          <a:ln>
            <a:noFill/>
          </a:ln>
        </p:spPr>
      </p:pic>
      <p:pic>
        <p:nvPicPr>
          <p:cNvPr id="188" name="Google Shape;188;gc316f6ad3d_2_36"/>
          <p:cNvPicPr preferRelativeResize="0"/>
          <p:nvPr/>
        </p:nvPicPr>
        <p:blipFill>
          <a:blip r:embed="rId8">
            <a:alphaModFix/>
          </a:blip>
          <a:stretch>
            <a:fillRect/>
          </a:stretch>
        </p:blipFill>
        <p:spPr>
          <a:xfrm>
            <a:off x="6080175" y="3078910"/>
            <a:ext cx="2536400" cy="175194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gc316f6ad3d_2_49"/>
          <p:cNvSpPr txBox="1"/>
          <p:nvPr/>
        </p:nvSpPr>
        <p:spPr>
          <a:xfrm>
            <a:off x="499250" y="431000"/>
            <a:ext cx="1121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Lato"/>
                <a:ea typeface="Lato"/>
                <a:cs typeface="Lato"/>
                <a:sym typeface="Lato"/>
              </a:rPr>
              <a:t>TimeSpent</a:t>
            </a:r>
            <a:endParaRPr b="1">
              <a:latin typeface="Lato"/>
              <a:ea typeface="Lato"/>
              <a:cs typeface="Lato"/>
              <a:sym typeface="Lato"/>
            </a:endParaRPr>
          </a:p>
        </p:txBody>
      </p:sp>
      <p:sp>
        <p:nvSpPr>
          <p:cNvPr id="194" name="Google Shape;194;gc316f6ad3d_2_49"/>
          <p:cNvSpPr txBox="1"/>
          <p:nvPr/>
        </p:nvSpPr>
        <p:spPr>
          <a:xfrm>
            <a:off x="359750" y="2682625"/>
            <a:ext cx="1260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Lato"/>
                <a:ea typeface="Lato"/>
                <a:cs typeface="Lato"/>
                <a:sym typeface="Lato"/>
              </a:rPr>
              <a:t>Campaignid</a:t>
            </a:r>
            <a:endParaRPr b="1">
              <a:latin typeface="Lato"/>
              <a:ea typeface="Lato"/>
              <a:cs typeface="Lato"/>
              <a:sym typeface="Lato"/>
            </a:endParaRPr>
          </a:p>
        </p:txBody>
      </p:sp>
      <p:pic>
        <p:nvPicPr>
          <p:cNvPr id="195" name="Google Shape;195;gc316f6ad3d_2_49"/>
          <p:cNvPicPr preferRelativeResize="0"/>
          <p:nvPr/>
        </p:nvPicPr>
        <p:blipFill>
          <a:blip r:embed="rId3">
            <a:alphaModFix/>
          </a:blip>
          <a:stretch>
            <a:fillRect/>
          </a:stretch>
        </p:blipFill>
        <p:spPr>
          <a:xfrm>
            <a:off x="6143550" y="947451"/>
            <a:ext cx="2689525" cy="1996350"/>
          </a:xfrm>
          <a:prstGeom prst="rect">
            <a:avLst/>
          </a:prstGeom>
          <a:noFill/>
          <a:ln>
            <a:noFill/>
          </a:ln>
        </p:spPr>
      </p:pic>
      <p:pic>
        <p:nvPicPr>
          <p:cNvPr id="196" name="Google Shape;196;gc316f6ad3d_2_49"/>
          <p:cNvPicPr preferRelativeResize="0"/>
          <p:nvPr/>
        </p:nvPicPr>
        <p:blipFill>
          <a:blip r:embed="rId4">
            <a:alphaModFix/>
          </a:blip>
          <a:stretch>
            <a:fillRect/>
          </a:stretch>
        </p:blipFill>
        <p:spPr>
          <a:xfrm>
            <a:off x="3304875" y="947450"/>
            <a:ext cx="2645500" cy="1963650"/>
          </a:xfrm>
          <a:prstGeom prst="rect">
            <a:avLst/>
          </a:prstGeom>
          <a:noFill/>
          <a:ln>
            <a:noFill/>
          </a:ln>
        </p:spPr>
      </p:pic>
      <p:pic>
        <p:nvPicPr>
          <p:cNvPr id="197" name="Google Shape;197;gc316f6ad3d_2_49"/>
          <p:cNvPicPr preferRelativeResize="0"/>
          <p:nvPr/>
        </p:nvPicPr>
        <p:blipFill>
          <a:blip r:embed="rId5">
            <a:alphaModFix/>
          </a:blip>
          <a:stretch>
            <a:fillRect/>
          </a:stretch>
        </p:blipFill>
        <p:spPr>
          <a:xfrm>
            <a:off x="499250" y="893050"/>
            <a:ext cx="2534525" cy="1881275"/>
          </a:xfrm>
          <a:prstGeom prst="rect">
            <a:avLst/>
          </a:prstGeom>
          <a:noFill/>
          <a:ln>
            <a:noFill/>
          </a:ln>
        </p:spPr>
      </p:pic>
      <p:pic>
        <p:nvPicPr>
          <p:cNvPr id="198" name="Google Shape;198;gc316f6ad3d_2_49"/>
          <p:cNvPicPr preferRelativeResize="0"/>
          <p:nvPr/>
        </p:nvPicPr>
        <p:blipFill>
          <a:blip r:embed="rId6">
            <a:alphaModFix/>
          </a:blip>
          <a:stretch>
            <a:fillRect/>
          </a:stretch>
        </p:blipFill>
        <p:spPr>
          <a:xfrm>
            <a:off x="3333113" y="3042825"/>
            <a:ext cx="2639500" cy="1835875"/>
          </a:xfrm>
          <a:prstGeom prst="rect">
            <a:avLst/>
          </a:prstGeom>
          <a:noFill/>
          <a:ln>
            <a:noFill/>
          </a:ln>
        </p:spPr>
      </p:pic>
      <p:pic>
        <p:nvPicPr>
          <p:cNvPr id="199" name="Google Shape;199;gc316f6ad3d_2_49"/>
          <p:cNvPicPr preferRelativeResize="0"/>
          <p:nvPr/>
        </p:nvPicPr>
        <p:blipFill>
          <a:blip r:embed="rId7">
            <a:alphaModFix/>
          </a:blip>
          <a:stretch>
            <a:fillRect/>
          </a:stretch>
        </p:blipFill>
        <p:spPr>
          <a:xfrm>
            <a:off x="395400" y="3091000"/>
            <a:ext cx="2601725" cy="1809600"/>
          </a:xfrm>
          <a:prstGeom prst="rect">
            <a:avLst/>
          </a:prstGeom>
          <a:noFill/>
          <a:ln>
            <a:noFill/>
          </a:ln>
        </p:spPr>
      </p:pic>
      <p:pic>
        <p:nvPicPr>
          <p:cNvPr id="200" name="Google Shape;200;gc316f6ad3d_2_49"/>
          <p:cNvPicPr preferRelativeResize="0"/>
          <p:nvPr/>
        </p:nvPicPr>
        <p:blipFill>
          <a:blip r:embed="rId8">
            <a:alphaModFix/>
          </a:blip>
          <a:stretch>
            <a:fillRect/>
          </a:stretch>
        </p:blipFill>
        <p:spPr>
          <a:xfrm>
            <a:off x="6308601" y="3082825"/>
            <a:ext cx="2524475" cy="17558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gc316f6ad3d_1_24"/>
          <p:cNvSpPr txBox="1"/>
          <p:nvPr>
            <p:ph type="title"/>
          </p:nvPr>
        </p:nvSpPr>
        <p:spPr>
          <a:xfrm>
            <a:off x="440025" y="305800"/>
            <a:ext cx="6424200" cy="705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4800"/>
              <a:buNone/>
            </a:pPr>
            <a:r>
              <a:rPr lang="en" sz="3700">
                <a:solidFill>
                  <a:schemeClr val="accent5"/>
                </a:solidFill>
              </a:rPr>
              <a:t>Ön işleme ve veri temizleme</a:t>
            </a:r>
            <a:endParaRPr sz="3700">
              <a:solidFill>
                <a:schemeClr val="accent5"/>
              </a:solidFill>
            </a:endParaRPr>
          </a:p>
          <a:p>
            <a:pPr indent="0" lvl="0" marL="914400" rtl="0" algn="l">
              <a:lnSpc>
                <a:spcPct val="100000"/>
              </a:lnSpc>
              <a:spcBef>
                <a:spcPts val="1000"/>
              </a:spcBef>
              <a:spcAft>
                <a:spcPts val="0"/>
              </a:spcAft>
              <a:buSzPts val="4800"/>
              <a:buNone/>
            </a:pPr>
            <a:r>
              <a:t/>
            </a:r>
            <a:endParaRPr sz="1800">
              <a:solidFill>
                <a:srgbClr val="FFFFFF"/>
              </a:solidFill>
            </a:endParaRPr>
          </a:p>
          <a:p>
            <a:pPr indent="0" lvl="0" marL="914400" rtl="0" algn="l">
              <a:lnSpc>
                <a:spcPct val="100000"/>
              </a:lnSpc>
              <a:spcBef>
                <a:spcPts val="0"/>
              </a:spcBef>
              <a:spcAft>
                <a:spcPts val="1000"/>
              </a:spcAft>
              <a:buSzPts val="4800"/>
              <a:buNone/>
            </a:pPr>
            <a:r>
              <a:t/>
            </a:r>
            <a:endParaRPr b="0" sz="1700"/>
          </a:p>
        </p:txBody>
      </p:sp>
      <p:sp>
        <p:nvSpPr>
          <p:cNvPr id="206" name="Google Shape;206;gc316f6ad3d_1_24"/>
          <p:cNvSpPr txBox="1"/>
          <p:nvPr/>
        </p:nvSpPr>
        <p:spPr>
          <a:xfrm>
            <a:off x="440025" y="1010800"/>
            <a:ext cx="4343100" cy="36327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Lato"/>
              <a:buChar char="●"/>
            </a:pPr>
            <a:r>
              <a:rPr lang="en">
                <a:latin typeface="Lato"/>
                <a:ea typeface="Lato"/>
                <a:cs typeface="Lato"/>
                <a:sym typeface="Lato"/>
              </a:rPr>
              <a:t>Gereksiz sütunlar atıldı. </a:t>
            </a:r>
            <a:endParaRPr>
              <a:latin typeface="Lato"/>
              <a:ea typeface="Lato"/>
              <a:cs typeface="Lato"/>
              <a:sym typeface="Lato"/>
            </a:endParaRPr>
          </a:p>
          <a:p>
            <a:pPr indent="0" lvl="0" marL="457200" rtl="0" algn="l">
              <a:spcBef>
                <a:spcPts val="0"/>
              </a:spcBef>
              <a:spcAft>
                <a:spcPts val="0"/>
              </a:spcAft>
              <a:buNone/>
            </a:pPr>
            <a:r>
              <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
                <a:latin typeface="Lato"/>
                <a:ea typeface="Lato"/>
                <a:cs typeface="Lato"/>
                <a:sym typeface="Lato"/>
              </a:rPr>
              <a:t>Servis id 2 veri sayısı azlığı sebebiyle kullanılmadı. </a:t>
            </a:r>
            <a:endParaRPr>
              <a:latin typeface="Lato"/>
              <a:ea typeface="Lato"/>
              <a:cs typeface="Lato"/>
              <a:sym typeface="Lato"/>
            </a:endParaRPr>
          </a:p>
          <a:p>
            <a:pPr indent="0" lvl="0" marL="457200" rtl="0" algn="l">
              <a:spcBef>
                <a:spcPts val="0"/>
              </a:spcBef>
              <a:spcAft>
                <a:spcPts val="0"/>
              </a:spcAft>
              <a:buNone/>
            </a:pPr>
            <a:r>
              <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
                <a:latin typeface="Lato"/>
                <a:ea typeface="Lato"/>
                <a:cs typeface="Lato"/>
                <a:sym typeface="Lato"/>
              </a:rPr>
              <a:t>Tarihlerle ilgili yeni öznitelikler çıkarıldı.</a:t>
            </a:r>
            <a:endParaRPr>
              <a:latin typeface="Lato"/>
              <a:ea typeface="Lato"/>
              <a:cs typeface="Lato"/>
              <a:sym typeface="Lato"/>
            </a:endParaRPr>
          </a:p>
          <a:p>
            <a:pPr indent="0" lvl="0" marL="457200" rtl="0" algn="l">
              <a:spcBef>
                <a:spcPts val="0"/>
              </a:spcBef>
              <a:spcAft>
                <a:spcPts val="0"/>
              </a:spcAft>
              <a:buNone/>
            </a:pPr>
            <a:r>
              <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
                <a:latin typeface="Lato"/>
                <a:ea typeface="Lato"/>
                <a:cs typeface="Lato"/>
                <a:sym typeface="Lato"/>
              </a:rPr>
              <a:t>Density tablosu ile train tablosu birleştirildi. Train tablosuna Count (hizmet alan/veren sayısı) eklenmiş oldu.</a:t>
            </a:r>
            <a:endParaRPr>
              <a:latin typeface="Lato"/>
              <a:ea typeface="Lato"/>
              <a:cs typeface="Lato"/>
              <a:sym typeface="Lato"/>
            </a:endParaRPr>
          </a:p>
          <a:p>
            <a:pPr indent="0" lvl="0" marL="457200" rtl="0" algn="l">
              <a:spcBef>
                <a:spcPts val="0"/>
              </a:spcBef>
              <a:spcAft>
                <a:spcPts val="0"/>
              </a:spcAft>
              <a:buNone/>
            </a:pPr>
            <a:r>
              <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
                <a:latin typeface="Lato"/>
                <a:ea typeface="Lato"/>
                <a:cs typeface="Lato"/>
                <a:sym typeface="Lato"/>
              </a:rPr>
              <a:t>Answer tablosu train tablosu ile birleştirildi. Bu sayede “Question” öznitelikleri eklenmiş oldu.</a:t>
            </a:r>
            <a:endParaRPr>
              <a:latin typeface="Lato"/>
              <a:ea typeface="Lato"/>
              <a:cs typeface="Lato"/>
              <a:sym typeface="Lato"/>
            </a:endParaRPr>
          </a:p>
          <a:p>
            <a:pPr indent="0" lvl="0" marL="457200" rtl="0" algn="l">
              <a:spcBef>
                <a:spcPts val="0"/>
              </a:spcBef>
              <a:spcAft>
                <a:spcPts val="0"/>
              </a:spcAft>
              <a:buNone/>
            </a:pPr>
            <a:r>
              <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
                <a:latin typeface="Lato"/>
                <a:ea typeface="Lato"/>
                <a:cs typeface="Lato"/>
                <a:sym typeface="Lato"/>
              </a:rPr>
              <a:t>State, City, District (İl,İlçe,Mahalle) verileri üzerinde </a:t>
            </a:r>
            <a:r>
              <a:rPr b="1" lang="en">
                <a:latin typeface="Lato"/>
                <a:ea typeface="Lato"/>
                <a:cs typeface="Lato"/>
                <a:sym typeface="Lato"/>
              </a:rPr>
              <a:t>PCA </a:t>
            </a:r>
            <a:r>
              <a:rPr lang="en">
                <a:latin typeface="Lato"/>
                <a:ea typeface="Lato"/>
                <a:cs typeface="Lato"/>
                <a:sym typeface="Lato"/>
              </a:rPr>
              <a:t>çalışması yapıldı.</a:t>
            </a:r>
            <a:endParaRPr>
              <a:latin typeface="Lato"/>
              <a:ea typeface="Lato"/>
              <a:cs typeface="Lato"/>
              <a:sym typeface="Lato"/>
            </a:endParaRPr>
          </a:p>
        </p:txBody>
      </p:sp>
      <p:pic>
        <p:nvPicPr>
          <p:cNvPr id="207" name="Google Shape;207;gc316f6ad3d_1_24"/>
          <p:cNvPicPr preferRelativeResize="0"/>
          <p:nvPr/>
        </p:nvPicPr>
        <p:blipFill>
          <a:blip r:embed="rId3">
            <a:alphaModFix/>
          </a:blip>
          <a:stretch>
            <a:fillRect/>
          </a:stretch>
        </p:blipFill>
        <p:spPr>
          <a:xfrm>
            <a:off x="4881825" y="1093825"/>
            <a:ext cx="3957375" cy="3328676"/>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hift">
  <a:themeElements>
    <a:clrScheme name="Shift">
      <a:dk1>
        <a:srgbClr val="FFFFFF"/>
      </a:dk1>
      <a:lt1>
        <a:srgbClr val="AF7B51"/>
      </a:lt1>
      <a:dk2>
        <a:srgbClr val="233A44"/>
      </a:dk2>
      <a:lt2>
        <a:srgbClr val="D9D9D9"/>
      </a:lt2>
      <a:accent1>
        <a:srgbClr val="00796B"/>
      </a:accent1>
      <a:accent2>
        <a:srgbClr val="D9563F"/>
      </a:accent2>
      <a:accent3>
        <a:srgbClr val="C4A15A"/>
      </a:accent3>
      <a:accent4>
        <a:srgbClr val="14F597"/>
      </a:accent4>
      <a:accent5>
        <a:srgbClr val="3D4594"/>
      </a:accent5>
      <a:accent6>
        <a:srgbClr val="163EF5"/>
      </a:accent6>
      <a:hlink>
        <a:srgbClr val="3D4594"/>
      </a:hlink>
      <a:folHlink>
        <a:srgbClr val="3D45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